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69" r:id="rId1"/>
  </p:sldMasterIdLst>
  <p:sldIdLst>
    <p:sldId id="256" r:id="rId2"/>
    <p:sldId id="322" r:id="rId3"/>
    <p:sldId id="323" r:id="rId4"/>
    <p:sldId id="257" r:id="rId5"/>
    <p:sldId id="320" r:id="rId6"/>
    <p:sldId id="288" r:id="rId7"/>
    <p:sldId id="325" r:id="rId8"/>
    <p:sldId id="328" r:id="rId9"/>
    <p:sldId id="344" r:id="rId10"/>
    <p:sldId id="262" r:id="rId11"/>
    <p:sldId id="329" r:id="rId12"/>
    <p:sldId id="330" r:id="rId13"/>
    <p:sldId id="332" r:id="rId14"/>
    <p:sldId id="271" r:id="rId15"/>
    <p:sldId id="333" r:id="rId16"/>
    <p:sldId id="342" r:id="rId17"/>
    <p:sldId id="345" r:id="rId18"/>
    <p:sldId id="293" r:id="rId19"/>
    <p:sldId id="346" r:id="rId20"/>
    <p:sldId id="298" r:id="rId21"/>
    <p:sldId id="308" r:id="rId22"/>
    <p:sldId id="290" r:id="rId23"/>
    <p:sldId id="302" r:id="rId24"/>
    <p:sldId id="303" r:id="rId25"/>
    <p:sldId id="304" r:id="rId26"/>
    <p:sldId id="338" r:id="rId27"/>
    <p:sldId id="305" r:id="rId28"/>
    <p:sldId id="306" r:id="rId29"/>
    <p:sldId id="277" r:id="rId30"/>
    <p:sldId id="269" r:id="rId31"/>
    <p:sldId id="291" r:id="rId32"/>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AA0"/>
    <a:srgbClr val="CDFF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86355" autoAdjust="0"/>
  </p:normalViewPr>
  <p:slideViewPr>
    <p:cSldViewPr snapToGrid="0">
      <p:cViewPr varScale="1">
        <p:scale>
          <a:sx n="72" d="100"/>
          <a:sy n="72" d="100"/>
        </p:scale>
        <p:origin x="666" y="66"/>
      </p:cViewPr>
      <p:guideLst>
        <p:guide orient="horz" pos="2160"/>
        <p:guide pos="3840"/>
      </p:guideLst>
    </p:cSldViewPr>
  </p:slideViewPr>
  <p:outlineViewPr>
    <p:cViewPr>
      <p:scale>
        <a:sx n="33" d="100"/>
        <a:sy n="33" d="100"/>
      </p:scale>
      <p:origin x="0" y="-402"/>
    </p:cViewPr>
  </p:outlin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72508-7C67-4263-B2FF-45AC8EC500F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8409916-733C-4868-A5D0-DF2738F53216}">
      <dgm:prSet phldrT="[Text]" custT="1">
        <dgm:style>
          <a:lnRef idx="1">
            <a:schemeClr val="accent1"/>
          </a:lnRef>
          <a:fillRef idx="3">
            <a:schemeClr val="accent1"/>
          </a:fillRef>
          <a:effectRef idx="2">
            <a:schemeClr val="accent1"/>
          </a:effectRef>
          <a:fontRef idx="minor">
            <a:schemeClr val="lt1"/>
          </a:fontRef>
        </dgm:style>
      </dgm:prSet>
      <dgm:spPr/>
      <dgm:t>
        <a:bodyPr/>
        <a:lstStyle/>
        <a:p>
          <a:endParaRPr lang="en-US" sz="4300" b="1" dirty="0"/>
        </a:p>
        <a:p>
          <a:r>
            <a:rPr lang="en-US" sz="4300" b="1" dirty="0"/>
            <a:t>Disease </a:t>
          </a:r>
          <a:r>
            <a:rPr lang="en-US" sz="2400" b="1" dirty="0"/>
            <a:t>(1-3)</a:t>
          </a:r>
          <a:endParaRPr lang="en-US" sz="4300" b="1" dirty="0"/>
        </a:p>
      </dgm:t>
    </dgm:pt>
    <dgm:pt modelId="{140E71A0-C674-44EF-B9FD-03FFFB0B20B2}" type="parTrans" cxnId="{F60D1167-E928-4801-A903-A12B32C0B4AF}">
      <dgm:prSet/>
      <dgm:spPr/>
      <dgm:t>
        <a:bodyPr/>
        <a:lstStyle/>
        <a:p>
          <a:endParaRPr lang="en-US"/>
        </a:p>
      </dgm:t>
    </dgm:pt>
    <dgm:pt modelId="{4CFE410C-46BC-4FC9-991F-5712375D063E}" type="sibTrans" cxnId="{F60D1167-E928-4801-A903-A12B32C0B4AF}">
      <dgm:prSet/>
      <dgm:spPr/>
      <dgm:t>
        <a:bodyPr/>
        <a:lstStyle/>
        <a:p>
          <a:endParaRPr lang="en-US"/>
        </a:p>
      </dgm:t>
    </dgm:pt>
    <dgm:pt modelId="{B498A0B4-36E1-4C7E-AEA8-9F0E065FF714}">
      <dgm:prSet phldrT="[Text]" custT="1"/>
      <dgm:spPr/>
      <dgm:t>
        <a:bodyPr/>
        <a:lstStyle/>
        <a:p>
          <a:r>
            <a:rPr lang="en-US" sz="3200" dirty="0"/>
            <a:t>Work-related musculoskeletal disorder. </a:t>
          </a:r>
          <a:endParaRPr lang="en-US" sz="1600" dirty="0"/>
        </a:p>
      </dgm:t>
    </dgm:pt>
    <dgm:pt modelId="{6204F977-9D49-426A-B6BD-D63240FF28D8}" type="parTrans" cxnId="{8DBC2787-B1BC-4A6B-AAD5-266C1BBFF32D}">
      <dgm:prSet/>
      <dgm:spPr/>
      <dgm:t>
        <a:bodyPr/>
        <a:lstStyle/>
        <a:p>
          <a:endParaRPr lang="en-US"/>
        </a:p>
      </dgm:t>
    </dgm:pt>
    <dgm:pt modelId="{C5E4146F-AABD-41EE-8E33-151DEB552989}" type="sibTrans" cxnId="{8DBC2787-B1BC-4A6B-AAD5-266C1BBFF32D}">
      <dgm:prSet/>
      <dgm:spPr/>
      <dgm:t>
        <a:bodyPr/>
        <a:lstStyle/>
        <a:p>
          <a:endParaRPr lang="en-US"/>
        </a:p>
      </dgm:t>
    </dgm:pt>
    <dgm:pt modelId="{63108560-EDAB-44ED-9E2F-83E1EC62CA4A}">
      <dgm:prSet phldrT="[Text]" custT="1"/>
      <dgm:spPr/>
      <dgm:t>
        <a:bodyPr/>
        <a:lstStyle/>
        <a:p>
          <a:r>
            <a:rPr lang="en-US" sz="3200" dirty="0"/>
            <a:t>Median nerve Entrapment of upper limb.</a:t>
          </a:r>
          <a:endParaRPr lang="en-US" sz="1800" dirty="0"/>
        </a:p>
      </dgm:t>
    </dgm:pt>
    <dgm:pt modelId="{74CCC1E4-A403-4368-86D6-C519424A4879}" type="parTrans" cxnId="{0D02FFD7-07B4-4305-BB2B-882027765F45}">
      <dgm:prSet/>
      <dgm:spPr/>
      <dgm:t>
        <a:bodyPr/>
        <a:lstStyle/>
        <a:p>
          <a:endParaRPr lang="en-US"/>
        </a:p>
      </dgm:t>
    </dgm:pt>
    <dgm:pt modelId="{81EF84DD-4099-4343-894E-7BB82898FBA6}" type="sibTrans" cxnId="{0D02FFD7-07B4-4305-BB2B-882027765F45}">
      <dgm:prSet/>
      <dgm:spPr/>
      <dgm:t>
        <a:bodyPr/>
        <a:lstStyle/>
        <a:p>
          <a:endParaRPr lang="en-US"/>
        </a:p>
      </dgm:t>
    </dgm:pt>
    <dgm:pt modelId="{44B0D734-9166-4BFF-AD8C-0350A38818B3}">
      <dgm:prSet phldrT="[Text]" custT="1"/>
      <dgm:spPr/>
      <dgm:t>
        <a:bodyPr/>
        <a:lstStyle/>
        <a:p>
          <a:r>
            <a:rPr lang="en-US" sz="3200" dirty="0"/>
            <a:t>Mono-neuropathy of upper limb.</a:t>
          </a:r>
        </a:p>
      </dgm:t>
    </dgm:pt>
    <dgm:pt modelId="{11AAC701-C477-4BC0-9AC5-91CD1AB26B9B}" type="parTrans" cxnId="{88BAFC24-90CD-4B93-92EA-088528357D26}">
      <dgm:prSet/>
      <dgm:spPr/>
      <dgm:t>
        <a:bodyPr/>
        <a:lstStyle/>
        <a:p>
          <a:endParaRPr lang="en-US"/>
        </a:p>
      </dgm:t>
    </dgm:pt>
    <dgm:pt modelId="{154F7D2D-2EA3-4867-8DF1-889678E05AB1}" type="sibTrans" cxnId="{88BAFC24-90CD-4B93-92EA-088528357D26}">
      <dgm:prSet/>
      <dgm:spPr/>
      <dgm:t>
        <a:bodyPr/>
        <a:lstStyle/>
        <a:p>
          <a:endParaRPr lang="en-US"/>
        </a:p>
      </dgm:t>
    </dgm:pt>
    <dgm:pt modelId="{B54BE0AF-5E84-4E11-9ED5-E4C027A7A943}" type="pres">
      <dgm:prSet presAssocID="{02472508-7C67-4263-B2FF-45AC8EC500F1}" presName="vert0" presStyleCnt="0">
        <dgm:presLayoutVars>
          <dgm:dir/>
          <dgm:animOne val="branch"/>
          <dgm:animLvl val="lvl"/>
        </dgm:presLayoutVars>
      </dgm:prSet>
      <dgm:spPr/>
    </dgm:pt>
    <dgm:pt modelId="{AE6B34D3-9BBD-4E96-960D-216F54A00DC7}" type="pres">
      <dgm:prSet presAssocID="{88409916-733C-4868-A5D0-DF2738F53216}" presName="thickLine" presStyleLbl="alignNode1" presStyleIdx="0" presStyleCnt="1"/>
      <dgm:spPr/>
    </dgm:pt>
    <dgm:pt modelId="{94AB94A5-EE28-41BA-89FF-C02A72D4C04F}" type="pres">
      <dgm:prSet presAssocID="{88409916-733C-4868-A5D0-DF2738F53216}" presName="horz1" presStyleCnt="0"/>
      <dgm:spPr/>
    </dgm:pt>
    <dgm:pt modelId="{C94882D9-6045-47C4-83A0-F5DACD00BA53}" type="pres">
      <dgm:prSet presAssocID="{88409916-733C-4868-A5D0-DF2738F53216}" presName="tx1" presStyleLbl="revTx" presStyleIdx="0" presStyleCnt="4" custScaleX="153124" custLinFactNeighborX="-18207" custLinFactNeighborY="951"/>
      <dgm:spPr/>
    </dgm:pt>
    <dgm:pt modelId="{18579A66-32AE-4883-96C4-492E815F0348}" type="pres">
      <dgm:prSet presAssocID="{88409916-733C-4868-A5D0-DF2738F53216}" presName="vert1" presStyleCnt="0"/>
      <dgm:spPr/>
    </dgm:pt>
    <dgm:pt modelId="{7ADAFF34-080F-4EC7-BFAD-DEDABE80937A}" type="pres">
      <dgm:prSet presAssocID="{B498A0B4-36E1-4C7E-AEA8-9F0E065FF714}" presName="vertSpace2a" presStyleCnt="0"/>
      <dgm:spPr/>
    </dgm:pt>
    <dgm:pt modelId="{85AC5074-C5BC-4B2C-AB17-37D735B60E2C}" type="pres">
      <dgm:prSet presAssocID="{B498A0B4-36E1-4C7E-AEA8-9F0E065FF714}" presName="horz2" presStyleCnt="0"/>
      <dgm:spPr/>
    </dgm:pt>
    <dgm:pt modelId="{F38A259E-BFF8-40C9-864E-5C2F64961E10}" type="pres">
      <dgm:prSet presAssocID="{B498A0B4-36E1-4C7E-AEA8-9F0E065FF714}" presName="horzSpace2" presStyleCnt="0"/>
      <dgm:spPr/>
    </dgm:pt>
    <dgm:pt modelId="{D673A448-7D3B-4801-BD9A-B88E59D685B2}" type="pres">
      <dgm:prSet presAssocID="{B498A0B4-36E1-4C7E-AEA8-9F0E065FF714}" presName="tx2" presStyleLbl="revTx" presStyleIdx="1" presStyleCnt="4" custScaleX="91711"/>
      <dgm:spPr/>
    </dgm:pt>
    <dgm:pt modelId="{63244A34-ACE7-4CEF-AD79-B404A019DB50}" type="pres">
      <dgm:prSet presAssocID="{B498A0B4-36E1-4C7E-AEA8-9F0E065FF714}" presName="vert2" presStyleCnt="0"/>
      <dgm:spPr/>
    </dgm:pt>
    <dgm:pt modelId="{9A698634-1A62-4D18-B6C7-14E2CBB073A6}" type="pres">
      <dgm:prSet presAssocID="{B498A0B4-36E1-4C7E-AEA8-9F0E065FF714}" presName="thinLine2b" presStyleLbl="callout" presStyleIdx="0" presStyleCnt="3"/>
      <dgm:spPr/>
    </dgm:pt>
    <dgm:pt modelId="{EBE0C87F-9896-448A-BA9A-119CE311CBC4}" type="pres">
      <dgm:prSet presAssocID="{B498A0B4-36E1-4C7E-AEA8-9F0E065FF714}" presName="vertSpace2b" presStyleCnt="0"/>
      <dgm:spPr/>
    </dgm:pt>
    <dgm:pt modelId="{F2534CA8-37E7-4FA0-9BAB-22DF34EE6106}" type="pres">
      <dgm:prSet presAssocID="{63108560-EDAB-44ED-9E2F-83E1EC62CA4A}" presName="horz2" presStyleCnt="0"/>
      <dgm:spPr/>
    </dgm:pt>
    <dgm:pt modelId="{C54FE7F3-6661-4FBC-A4C8-FE38C4067D66}" type="pres">
      <dgm:prSet presAssocID="{63108560-EDAB-44ED-9E2F-83E1EC62CA4A}" presName="horzSpace2" presStyleCnt="0"/>
      <dgm:spPr/>
    </dgm:pt>
    <dgm:pt modelId="{E88C6A80-536A-479B-88A3-003346226982}" type="pres">
      <dgm:prSet presAssocID="{63108560-EDAB-44ED-9E2F-83E1EC62CA4A}" presName="tx2" presStyleLbl="revTx" presStyleIdx="2" presStyleCnt="4" custScaleX="94537"/>
      <dgm:spPr/>
    </dgm:pt>
    <dgm:pt modelId="{747D69D7-0DEA-432E-8EDC-422C314C4816}" type="pres">
      <dgm:prSet presAssocID="{63108560-EDAB-44ED-9E2F-83E1EC62CA4A}" presName="vert2" presStyleCnt="0"/>
      <dgm:spPr/>
    </dgm:pt>
    <dgm:pt modelId="{3D1C768F-7D6C-4859-A2DD-B094CDBAE9A5}" type="pres">
      <dgm:prSet presAssocID="{63108560-EDAB-44ED-9E2F-83E1EC62CA4A}" presName="thinLine2b" presStyleLbl="callout" presStyleIdx="1" presStyleCnt="3"/>
      <dgm:spPr/>
    </dgm:pt>
    <dgm:pt modelId="{0D495893-CC04-457F-AA82-CEEAC60C4AE4}" type="pres">
      <dgm:prSet presAssocID="{63108560-EDAB-44ED-9E2F-83E1EC62CA4A}" presName="vertSpace2b" presStyleCnt="0"/>
      <dgm:spPr/>
    </dgm:pt>
    <dgm:pt modelId="{6EE7448D-D7B2-4A82-B188-EA7CBCD0B0CF}" type="pres">
      <dgm:prSet presAssocID="{44B0D734-9166-4BFF-AD8C-0350A38818B3}" presName="horz2" presStyleCnt="0"/>
      <dgm:spPr/>
    </dgm:pt>
    <dgm:pt modelId="{CE42A4BC-E36A-4EFC-B8C5-7F7817EAB4D7}" type="pres">
      <dgm:prSet presAssocID="{44B0D734-9166-4BFF-AD8C-0350A38818B3}" presName="horzSpace2" presStyleCnt="0"/>
      <dgm:spPr/>
    </dgm:pt>
    <dgm:pt modelId="{63B026A3-6EE5-4500-9391-52FCEF79DAE7}" type="pres">
      <dgm:prSet presAssocID="{44B0D734-9166-4BFF-AD8C-0350A38818B3}" presName="tx2" presStyleLbl="revTx" presStyleIdx="3" presStyleCnt="4" custScaleX="93326"/>
      <dgm:spPr/>
    </dgm:pt>
    <dgm:pt modelId="{3AF24D98-A2A5-4E87-8351-415BF53B4FF2}" type="pres">
      <dgm:prSet presAssocID="{44B0D734-9166-4BFF-AD8C-0350A38818B3}" presName="vert2" presStyleCnt="0"/>
      <dgm:spPr/>
    </dgm:pt>
    <dgm:pt modelId="{E93422A2-916E-4020-822A-9E96215C754B}" type="pres">
      <dgm:prSet presAssocID="{44B0D734-9166-4BFF-AD8C-0350A38818B3}" presName="thinLine2b" presStyleLbl="callout" presStyleIdx="2" presStyleCnt="3"/>
      <dgm:spPr/>
    </dgm:pt>
    <dgm:pt modelId="{5DF07740-4BA2-4ED4-A930-3E29478D2873}" type="pres">
      <dgm:prSet presAssocID="{44B0D734-9166-4BFF-AD8C-0350A38818B3}" presName="vertSpace2b" presStyleCnt="0"/>
      <dgm:spPr/>
    </dgm:pt>
  </dgm:ptLst>
  <dgm:cxnLst>
    <dgm:cxn modelId="{88BAFC24-90CD-4B93-92EA-088528357D26}" srcId="{88409916-733C-4868-A5D0-DF2738F53216}" destId="{44B0D734-9166-4BFF-AD8C-0350A38818B3}" srcOrd="2" destOrd="0" parTransId="{11AAC701-C477-4BC0-9AC5-91CD1AB26B9B}" sibTransId="{154F7D2D-2EA3-4867-8DF1-889678E05AB1}"/>
    <dgm:cxn modelId="{D064F72D-C1D6-4C7C-86B5-A65D7B3C56C7}" type="presOf" srcId="{02472508-7C67-4263-B2FF-45AC8EC500F1}" destId="{B54BE0AF-5E84-4E11-9ED5-E4C027A7A943}" srcOrd="0" destOrd="0" presId="urn:microsoft.com/office/officeart/2008/layout/LinedList"/>
    <dgm:cxn modelId="{EB9EFA34-1638-4AC8-A881-25D57DA80064}" type="presOf" srcId="{B498A0B4-36E1-4C7E-AEA8-9F0E065FF714}" destId="{D673A448-7D3B-4801-BD9A-B88E59D685B2}" srcOrd="0" destOrd="0" presId="urn:microsoft.com/office/officeart/2008/layout/LinedList"/>
    <dgm:cxn modelId="{5C249140-1957-4DAF-828C-4C34D9CD600C}" type="presOf" srcId="{44B0D734-9166-4BFF-AD8C-0350A38818B3}" destId="{63B026A3-6EE5-4500-9391-52FCEF79DAE7}" srcOrd="0" destOrd="0" presId="urn:microsoft.com/office/officeart/2008/layout/LinedList"/>
    <dgm:cxn modelId="{F60D1167-E928-4801-A903-A12B32C0B4AF}" srcId="{02472508-7C67-4263-B2FF-45AC8EC500F1}" destId="{88409916-733C-4868-A5D0-DF2738F53216}" srcOrd="0" destOrd="0" parTransId="{140E71A0-C674-44EF-B9FD-03FFFB0B20B2}" sibTransId="{4CFE410C-46BC-4FC9-991F-5712375D063E}"/>
    <dgm:cxn modelId="{8DBC2787-B1BC-4A6B-AAD5-266C1BBFF32D}" srcId="{88409916-733C-4868-A5D0-DF2738F53216}" destId="{B498A0B4-36E1-4C7E-AEA8-9F0E065FF714}" srcOrd="0" destOrd="0" parTransId="{6204F977-9D49-426A-B6BD-D63240FF28D8}" sibTransId="{C5E4146F-AABD-41EE-8E33-151DEB552989}"/>
    <dgm:cxn modelId="{0D02FFD7-07B4-4305-BB2B-882027765F45}" srcId="{88409916-733C-4868-A5D0-DF2738F53216}" destId="{63108560-EDAB-44ED-9E2F-83E1EC62CA4A}" srcOrd="1" destOrd="0" parTransId="{74CCC1E4-A403-4368-86D6-C519424A4879}" sibTransId="{81EF84DD-4099-4343-894E-7BB82898FBA6}"/>
    <dgm:cxn modelId="{AE607BF3-17B6-489E-8EBC-C2608AB72C9A}" type="presOf" srcId="{63108560-EDAB-44ED-9E2F-83E1EC62CA4A}" destId="{E88C6A80-536A-479B-88A3-003346226982}" srcOrd="0" destOrd="0" presId="urn:microsoft.com/office/officeart/2008/layout/LinedList"/>
    <dgm:cxn modelId="{2FB516FF-BE0D-440B-BDFF-8460D23F76AD}" type="presOf" srcId="{88409916-733C-4868-A5D0-DF2738F53216}" destId="{C94882D9-6045-47C4-83A0-F5DACD00BA53}" srcOrd="0" destOrd="0" presId="urn:microsoft.com/office/officeart/2008/layout/LinedList"/>
    <dgm:cxn modelId="{70D86CB8-409D-4E79-BF85-C3A28F2399B7}" type="presParOf" srcId="{B54BE0AF-5E84-4E11-9ED5-E4C027A7A943}" destId="{AE6B34D3-9BBD-4E96-960D-216F54A00DC7}" srcOrd="0" destOrd="0" presId="urn:microsoft.com/office/officeart/2008/layout/LinedList"/>
    <dgm:cxn modelId="{729D5240-96C9-4698-84A7-B9B4916C00C0}" type="presParOf" srcId="{B54BE0AF-5E84-4E11-9ED5-E4C027A7A943}" destId="{94AB94A5-EE28-41BA-89FF-C02A72D4C04F}" srcOrd="1" destOrd="0" presId="urn:microsoft.com/office/officeart/2008/layout/LinedList"/>
    <dgm:cxn modelId="{5D4814F2-1861-43DD-AD19-6BA24F3DC4BC}" type="presParOf" srcId="{94AB94A5-EE28-41BA-89FF-C02A72D4C04F}" destId="{C94882D9-6045-47C4-83A0-F5DACD00BA53}" srcOrd="0" destOrd="0" presId="urn:microsoft.com/office/officeart/2008/layout/LinedList"/>
    <dgm:cxn modelId="{354D0416-D804-4D13-B4CC-25F5B1123E65}" type="presParOf" srcId="{94AB94A5-EE28-41BA-89FF-C02A72D4C04F}" destId="{18579A66-32AE-4883-96C4-492E815F0348}" srcOrd="1" destOrd="0" presId="urn:microsoft.com/office/officeart/2008/layout/LinedList"/>
    <dgm:cxn modelId="{25CD9E9E-3AF5-498B-9475-A21C2D383C20}" type="presParOf" srcId="{18579A66-32AE-4883-96C4-492E815F0348}" destId="{7ADAFF34-080F-4EC7-BFAD-DEDABE80937A}" srcOrd="0" destOrd="0" presId="urn:microsoft.com/office/officeart/2008/layout/LinedList"/>
    <dgm:cxn modelId="{4D38B4AD-2AD4-4D68-B4CC-4E596FECEAE9}" type="presParOf" srcId="{18579A66-32AE-4883-96C4-492E815F0348}" destId="{85AC5074-C5BC-4B2C-AB17-37D735B60E2C}" srcOrd="1" destOrd="0" presId="urn:microsoft.com/office/officeart/2008/layout/LinedList"/>
    <dgm:cxn modelId="{5ECF6A7E-0CDB-4E40-A550-2CD2A76680FD}" type="presParOf" srcId="{85AC5074-C5BC-4B2C-AB17-37D735B60E2C}" destId="{F38A259E-BFF8-40C9-864E-5C2F64961E10}" srcOrd="0" destOrd="0" presId="urn:microsoft.com/office/officeart/2008/layout/LinedList"/>
    <dgm:cxn modelId="{0A06B0A5-FA57-48B5-BD8A-492DAA9CE2E6}" type="presParOf" srcId="{85AC5074-C5BC-4B2C-AB17-37D735B60E2C}" destId="{D673A448-7D3B-4801-BD9A-B88E59D685B2}" srcOrd="1" destOrd="0" presId="urn:microsoft.com/office/officeart/2008/layout/LinedList"/>
    <dgm:cxn modelId="{FB27D560-FF43-4C00-84C9-A4F62B5A448A}" type="presParOf" srcId="{85AC5074-C5BC-4B2C-AB17-37D735B60E2C}" destId="{63244A34-ACE7-4CEF-AD79-B404A019DB50}" srcOrd="2" destOrd="0" presId="urn:microsoft.com/office/officeart/2008/layout/LinedList"/>
    <dgm:cxn modelId="{CDE50CA6-7753-4660-A021-DC64CFBC826A}" type="presParOf" srcId="{18579A66-32AE-4883-96C4-492E815F0348}" destId="{9A698634-1A62-4D18-B6C7-14E2CBB073A6}" srcOrd="2" destOrd="0" presId="urn:microsoft.com/office/officeart/2008/layout/LinedList"/>
    <dgm:cxn modelId="{9B273531-2749-4464-AE7C-58F68E9375A3}" type="presParOf" srcId="{18579A66-32AE-4883-96C4-492E815F0348}" destId="{EBE0C87F-9896-448A-BA9A-119CE311CBC4}" srcOrd="3" destOrd="0" presId="urn:microsoft.com/office/officeart/2008/layout/LinedList"/>
    <dgm:cxn modelId="{B52E61C1-CC21-48B8-BAD9-F4C8783868B4}" type="presParOf" srcId="{18579A66-32AE-4883-96C4-492E815F0348}" destId="{F2534CA8-37E7-4FA0-9BAB-22DF34EE6106}" srcOrd="4" destOrd="0" presId="urn:microsoft.com/office/officeart/2008/layout/LinedList"/>
    <dgm:cxn modelId="{56A12682-6714-4588-B082-A228B7179435}" type="presParOf" srcId="{F2534CA8-37E7-4FA0-9BAB-22DF34EE6106}" destId="{C54FE7F3-6661-4FBC-A4C8-FE38C4067D66}" srcOrd="0" destOrd="0" presId="urn:microsoft.com/office/officeart/2008/layout/LinedList"/>
    <dgm:cxn modelId="{1051F95D-3175-4C39-BD85-8F9B07B80514}" type="presParOf" srcId="{F2534CA8-37E7-4FA0-9BAB-22DF34EE6106}" destId="{E88C6A80-536A-479B-88A3-003346226982}" srcOrd="1" destOrd="0" presId="urn:microsoft.com/office/officeart/2008/layout/LinedList"/>
    <dgm:cxn modelId="{F1E2079B-2B2B-48C8-8B5D-8E01D14F3842}" type="presParOf" srcId="{F2534CA8-37E7-4FA0-9BAB-22DF34EE6106}" destId="{747D69D7-0DEA-432E-8EDC-422C314C4816}" srcOrd="2" destOrd="0" presId="urn:microsoft.com/office/officeart/2008/layout/LinedList"/>
    <dgm:cxn modelId="{0084DEAF-8AB7-456C-B120-C56D75A20ECD}" type="presParOf" srcId="{18579A66-32AE-4883-96C4-492E815F0348}" destId="{3D1C768F-7D6C-4859-A2DD-B094CDBAE9A5}" srcOrd="5" destOrd="0" presId="urn:microsoft.com/office/officeart/2008/layout/LinedList"/>
    <dgm:cxn modelId="{D31390CB-ED64-493F-B864-1DCE17F9DA17}" type="presParOf" srcId="{18579A66-32AE-4883-96C4-492E815F0348}" destId="{0D495893-CC04-457F-AA82-CEEAC60C4AE4}" srcOrd="6" destOrd="0" presId="urn:microsoft.com/office/officeart/2008/layout/LinedList"/>
    <dgm:cxn modelId="{E1F8C3BC-0660-4528-B730-719A95A62A67}" type="presParOf" srcId="{18579A66-32AE-4883-96C4-492E815F0348}" destId="{6EE7448D-D7B2-4A82-B188-EA7CBCD0B0CF}" srcOrd="7" destOrd="0" presId="urn:microsoft.com/office/officeart/2008/layout/LinedList"/>
    <dgm:cxn modelId="{9601B975-B77A-4587-9BE5-B72420AC6272}" type="presParOf" srcId="{6EE7448D-D7B2-4A82-B188-EA7CBCD0B0CF}" destId="{CE42A4BC-E36A-4EFC-B8C5-7F7817EAB4D7}" srcOrd="0" destOrd="0" presId="urn:microsoft.com/office/officeart/2008/layout/LinedList"/>
    <dgm:cxn modelId="{D181C9AF-26EA-40EC-81A0-F654070E0BE5}" type="presParOf" srcId="{6EE7448D-D7B2-4A82-B188-EA7CBCD0B0CF}" destId="{63B026A3-6EE5-4500-9391-52FCEF79DAE7}" srcOrd="1" destOrd="0" presId="urn:microsoft.com/office/officeart/2008/layout/LinedList"/>
    <dgm:cxn modelId="{F99C7448-CE32-45D6-847B-6EEFF691F145}" type="presParOf" srcId="{6EE7448D-D7B2-4A82-B188-EA7CBCD0B0CF}" destId="{3AF24D98-A2A5-4E87-8351-415BF53B4FF2}" srcOrd="2" destOrd="0" presId="urn:microsoft.com/office/officeart/2008/layout/LinedList"/>
    <dgm:cxn modelId="{3A750B8D-2D36-4F5A-BBE8-9982E3817EE6}" type="presParOf" srcId="{18579A66-32AE-4883-96C4-492E815F0348}" destId="{E93422A2-916E-4020-822A-9E96215C754B}" srcOrd="8" destOrd="0" presId="urn:microsoft.com/office/officeart/2008/layout/LinedList"/>
    <dgm:cxn modelId="{634AED81-A7DC-4373-AAD5-4E50E647DE87}" type="presParOf" srcId="{18579A66-32AE-4883-96C4-492E815F0348}" destId="{5DF07740-4BA2-4ED4-A930-3E29478D287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AB7F81E-BCC8-4808-A5A6-D371D5877C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1A2F428-C15D-4BEA-A08E-C52FCF637344}">
      <dgm:prSet phldrT="[Text]"/>
      <dgm:spPr/>
      <dgm:t>
        <a:bodyPr/>
        <a:lstStyle/>
        <a:p>
          <a:r>
            <a:rPr lang="en-US" dirty="0"/>
            <a:t>Visual </a:t>
          </a:r>
          <a:r>
            <a:rPr lang="en-US" dirty="0" err="1"/>
            <a:t>Analogus</a:t>
          </a:r>
          <a:r>
            <a:rPr lang="en-US" dirty="0"/>
            <a:t> Scale (VAS): </a:t>
          </a:r>
        </a:p>
      </dgm:t>
    </dgm:pt>
    <dgm:pt modelId="{BAF4BA15-F2D2-4A23-BC46-839A5E7B8D07}" type="parTrans" cxnId="{38C466DF-23B4-4206-8E85-8073E3A469C8}">
      <dgm:prSet/>
      <dgm:spPr/>
      <dgm:t>
        <a:bodyPr/>
        <a:lstStyle/>
        <a:p>
          <a:endParaRPr lang="en-US"/>
        </a:p>
      </dgm:t>
    </dgm:pt>
    <dgm:pt modelId="{02A69768-4B85-4F3B-8308-BE3451AE7173}" type="sibTrans" cxnId="{38C466DF-23B4-4206-8E85-8073E3A469C8}">
      <dgm:prSet/>
      <dgm:spPr/>
      <dgm:t>
        <a:bodyPr/>
        <a:lstStyle/>
        <a:p>
          <a:endParaRPr lang="en-US"/>
        </a:p>
      </dgm:t>
    </dgm:pt>
    <dgm:pt modelId="{733A99B5-9BAA-44FE-9272-FF34A8556C4A}">
      <dgm:prSet phldrT="[Text]"/>
      <dgm:spPr/>
      <dgm:t>
        <a:bodyPr/>
        <a:lstStyle/>
        <a:p>
          <a:r>
            <a:rPr lang="en-US" dirty="0"/>
            <a:t>It is a scale that is typically used to evaluate </a:t>
          </a:r>
          <a:r>
            <a:rPr lang="en-US" dirty="0" err="1"/>
            <a:t>asds</a:t>
          </a:r>
          <a:endParaRPr lang="en-US" dirty="0"/>
        </a:p>
      </dgm:t>
    </dgm:pt>
    <dgm:pt modelId="{AFF1884C-1BB8-485A-B52B-5562F0389348}" type="parTrans" cxnId="{5D63EDFC-34D5-4B26-B60E-59E4D53AABC4}">
      <dgm:prSet/>
      <dgm:spPr/>
      <dgm:t>
        <a:bodyPr/>
        <a:lstStyle/>
        <a:p>
          <a:endParaRPr lang="en-US"/>
        </a:p>
      </dgm:t>
    </dgm:pt>
    <dgm:pt modelId="{0486D674-7919-4F9D-8153-8E332755CE12}" type="sibTrans" cxnId="{5D63EDFC-34D5-4B26-B60E-59E4D53AABC4}">
      <dgm:prSet/>
      <dgm:spPr/>
      <dgm:t>
        <a:bodyPr/>
        <a:lstStyle/>
        <a:p>
          <a:endParaRPr lang="en-US"/>
        </a:p>
      </dgm:t>
    </dgm:pt>
    <dgm:pt modelId="{59218611-BBD1-4E3F-B59C-8F7459B92937}">
      <dgm:prSet phldrT="[Text]"/>
      <dgm:spPr/>
      <dgm:t>
        <a:bodyPr/>
        <a:lstStyle/>
        <a:p>
          <a:r>
            <a:rPr lang="en-US" dirty="0"/>
            <a:t>Visual </a:t>
          </a:r>
          <a:r>
            <a:rPr lang="en-US" dirty="0" err="1"/>
            <a:t>Analogus</a:t>
          </a:r>
          <a:r>
            <a:rPr lang="en-US" dirty="0"/>
            <a:t> Scale (VAS): </a:t>
          </a:r>
        </a:p>
      </dgm:t>
    </dgm:pt>
    <dgm:pt modelId="{E97D587B-3EED-4918-9E64-6A515315D672}" type="parTrans" cxnId="{1D16EBA7-8EA2-4C8B-8AD0-8DB070E2B6AE}">
      <dgm:prSet/>
      <dgm:spPr/>
      <dgm:t>
        <a:bodyPr/>
        <a:lstStyle/>
        <a:p>
          <a:endParaRPr lang="en-US"/>
        </a:p>
      </dgm:t>
    </dgm:pt>
    <dgm:pt modelId="{86B05B96-93C5-4ACD-ACEE-A633F0C231B8}" type="sibTrans" cxnId="{1D16EBA7-8EA2-4C8B-8AD0-8DB070E2B6AE}">
      <dgm:prSet/>
      <dgm:spPr/>
      <dgm:t>
        <a:bodyPr/>
        <a:lstStyle/>
        <a:p>
          <a:endParaRPr lang="en-US"/>
        </a:p>
      </dgm:t>
    </dgm:pt>
    <dgm:pt modelId="{8145DBD7-E567-477E-A0C4-493032529FF8}">
      <dgm:prSet phldrT="[Text]"/>
      <dgm:spPr/>
      <dgm:t>
        <a:bodyPr/>
        <a:lstStyle/>
        <a:p>
          <a:r>
            <a:rPr lang="en-US" dirty="0"/>
            <a:t>It is a scale that is typically used to evaluate </a:t>
          </a:r>
          <a:r>
            <a:rPr lang="en-US" dirty="0" err="1"/>
            <a:t>asds</a:t>
          </a:r>
          <a:endParaRPr lang="en-US" dirty="0"/>
        </a:p>
      </dgm:t>
    </dgm:pt>
    <dgm:pt modelId="{5D709B88-E155-4A91-AB73-9D3C5F428ACA}" type="parTrans" cxnId="{3774DA6F-097B-43A2-96A4-8C5C5D2872F9}">
      <dgm:prSet/>
      <dgm:spPr/>
      <dgm:t>
        <a:bodyPr/>
        <a:lstStyle/>
        <a:p>
          <a:endParaRPr lang="en-US"/>
        </a:p>
      </dgm:t>
    </dgm:pt>
    <dgm:pt modelId="{E394C7B4-D587-4E4D-909B-609F105AD820}" type="sibTrans" cxnId="{3774DA6F-097B-43A2-96A4-8C5C5D2872F9}">
      <dgm:prSet/>
      <dgm:spPr/>
      <dgm:t>
        <a:bodyPr/>
        <a:lstStyle/>
        <a:p>
          <a:endParaRPr lang="en-US"/>
        </a:p>
      </dgm:t>
    </dgm:pt>
    <dgm:pt modelId="{65E90414-13E3-4C11-A427-CA41865686F6}">
      <dgm:prSet/>
      <dgm:spPr/>
      <dgm:t>
        <a:bodyPr/>
        <a:lstStyle/>
        <a:p>
          <a:r>
            <a:rPr lang="en-US" dirty="0" err="1"/>
            <a:t>asdsd</a:t>
          </a:r>
          <a:endParaRPr lang="en-US" dirty="0"/>
        </a:p>
      </dgm:t>
    </dgm:pt>
    <dgm:pt modelId="{8E63B1E1-563A-48FB-A666-2241D27BE4F5}" type="parTrans" cxnId="{BF31A612-970D-4B6C-AD94-18CC2A2F95E4}">
      <dgm:prSet/>
      <dgm:spPr/>
      <dgm:t>
        <a:bodyPr/>
        <a:lstStyle/>
        <a:p>
          <a:endParaRPr lang="en-US"/>
        </a:p>
      </dgm:t>
    </dgm:pt>
    <dgm:pt modelId="{0802ABFD-8B27-4BC0-8F57-3C33117DFD68}" type="sibTrans" cxnId="{BF31A612-970D-4B6C-AD94-18CC2A2F95E4}">
      <dgm:prSet/>
      <dgm:spPr/>
      <dgm:t>
        <a:bodyPr/>
        <a:lstStyle/>
        <a:p>
          <a:endParaRPr lang="en-US"/>
        </a:p>
      </dgm:t>
    </dgm:pt>
    <dgm:pt modelId="{D0C90036-5BF2-4192-858D-5440D527048A}">
      <dgm:prSet/>
      <dgm:spPr/>
      <dgm:t>
        <a:bodyPr/>
        <a:lstStyle/>
        <a:p>
          <a:r>
            <a:rPr lang="en-US" dirty="0"/>
            <a:t>Visual </a:t>
          </a:r>
          <a:r>
            <a:rPr lang="en-US" dirty="0" err="1"/>
            <a:t>Analogus</a:t>
          </a:r>
          <a:r>
            <a:rPr lang="en-US" dirty="0"/>
            <a:t> Scale (VAS): </a:t>
          </a:r>
          <a:endParaRPr lang="en-US" u="sng" dirty="0"/>
        </a:p>
      </dgm:t>
    </dgm:pt>
    <dgm:pt modelId="{02AADDAA-418E-41F8-8401-123FE99DC08E}" type="parTrans" cxnId="{E215D4C4-E5E2-4F25-948E-1BEBD9A78CBD}">
      <dgm:prSet/>
      <dgm:spPr/>
      <dgm:t>
        <a:bodyPr/>
        <a:lstStyle/>
        <a:p>
          <a:endParaRPr lang="en-US"/>
        </a:p>
      </dgm:t>
    </dgm:pt>
    <dgm:pt modelId="{7D05D206-24B6-4C75-9B6A-965F9F7F3925}" type="sibTrans" cxnId="{E215D4C4-E5E2-4F25-948E-1BEBD9A78CBD}">
      <dgm:prSet/>
      <dgm:spPr/>
      <dgm:t>
        <a:bodyPr/>
        <a:lstStyle/>
        <a:p>
          <a:endParaRPr lang="en-US"/>
        </a:p>
      </dgm:t>
    </dgm:pt>
    <dgm:pt modelId="{54F2D984-803A-45FC-A717-9AD1B7361CAB}">
      <dgm:prSet/>
      <dgm:spPr/>
      <dgm:t>
        <a:bodyPr/>
        <a:lstStyle/>
        <a:p>
          <a:r>
            <a:rPr lang="en-US" dirty="0"/>
            <a:t>It is a scale that is typically used to evaluate </a:t>
          </a:r>
          <a:r>
            <a:rPr lang="en-US" dirty="0" err="1"/>
            <a:t>asds</a:t>
          </a:r>
          <a:endParaRPr lang="en-US" dirty="0"/>
        </a:p>
      </dgm:t>
    </dgm:pt>
    <dgm:pt modelId="{3D2CFD6D-C6F0-4ED0-8FBF-1D7C684B3841}" type="parTrans" cxnId="{267AD6C1-3A99-4D16-9C2A-BC5EF48ADD9F}">
      <dgm:prSet/>
      <dgm:spPr/>
      <dgm:t>
        <a:bodyPr/>
        <a:lstStyle/>
        <a:p>
          <a:endParaRPr lang="en-US"/>
        </a:p>
      </dgm:t>
    </dgm:pt>
    <dgm:pt modelId="{5A533D6D-F4BB-4C61-AC8A-8E71487C7C3B}" type="sibTrans" cxnId="{267AD6C1-3A99-4D16-9C2A-BC5EF48ADD9F}">
      <dgm:prSet/>
      <dgm:spPr/>
      <dgm:t>
        <a:bodyPr/>
        <a:lstStyle/>
        <a:p>
          <a:endParaRPr lang="en-US"/>
        </a:p>
      </dgm:t>
    </dgm:pt>
    <dgm:pt modelId="{00437F14-CE75-4CD3-AF5D-E88E54EA2098}">
      <dgm:prSet/>
      <dgm:spPr/>
      <dgm:t>
        <a:bodyPr/>
        <a:lstStyle/>
        <a:p>
          <a:r>
            <a:rPr lang="en-US" dirty="0" err="1"/>
            <a:t>asdsd</a:t>
          </a:r>
          <a:endParaRPr lang="en-US" dirty="0"/>
        </a:p>
      </dgm:t>
    </dgm:pt>
    <dgm:pt modelId="{38DA72EF-F3B8-498C-8C0C-28D2A2196CE5}" type="parTrans" cxnId="{938E7F01-FAED-4D02-8AC3-B66857872860}">
      <dgm:prSet/>
      <dgm:spPr/>
      <dgm:t>
        <a:bodyPr/>
        <a:lstStyle/>
        <a:p>
          <a:endParaRPr lang="en-US"/>
        </a:p>
      </dgm:t>
    </dgm:pt>
    <dgm:pt modelId="{183D1CCE-2F65-4ABB-8B1E-29106284ACF1}" type="sibTrans" cxnId="{938E7F01-FAED-4D02-8AC3-B66857872860}">
      <dgm:prSet/>
      <dgm:spPr/>
      <dgm:t>
        <a:bodyPr/>
        <a:lstStyle/>
        <a:p>
          <a:endParaRPr lang="en-US"/>
        </a:p>
      </dgm:t>
    </dgm:pt>
    <dgm:pt modelId="{A8521AB3-FFBF-4134-A958-718D6F2B7B1A}">
      <dgm:prSet/>
      <dgm:spPr/>
      <dgm:t>
        <a:bodyPr/>
        <a:lstStyle/>
        <a:p>
          <a:r>
            <a:rPr lang="en-US" dirty="0" err="1"/>
            <a:t>asdsd</a:t>
          </a:r>
          <a:endParaRPr lang="en-US" dirty="0"/>
        </a:p>
      </dgm:t>
    </dgm:pt>
    <dgm:pt modelId="{A45F76DC-D9DA-4982-831F-D9B4851AB8FE}" type="parTrans" cxnId="{889425E3-7271-4FDF-99CD-BB3277608A7F}">
      <dgm:prSet/>
      <dgm:spPr/>
      <dgm:t>
        <a:bodyPr/>
        <a:lstStyle/>
        <a:p>
          <a:endParaRPr lang="en-US"/>
        </a:p>
      </dgm:t>
    </dgm:pt>
    <dgm:pt modelId="{888FE6E8-2540-44D7-9CA6-B8DEFF4E7BAB}" type="sibTrans" cxnId="{889425E3-7271-4FDF-99CD-BB3277608A7F}">
      <dgm:prSet/>
      <dgm:spPr/>
      <dgm:t>
        <a:bodyPr/>
        <a:lstStyle/>
        <a:p>
          <a:endParaRPr lang="en-US"/>
        </a:p>
      </dgm:t>
    </dgm:pt>
    <dgm:pt modelId="{2260F83B-3A36-43A4-A5E3-B7135F23C4F9}" type="pres">
      <dgm:prSet presAssocID="{8AB7F81E-BCC8-4808-A5A6-D371D5877C04}" presName="linear" presStyleCnt="0">
        <dgm:presLayoutVars>
          <dgm:animLvl val="lvl"/>
          <dgm:resizeHandles val="exact"/>
        </dgm:presLayoutVars>
      </dgm:prSet>
      <dgm:spPr/>
    </dgm:pt>
    <dgm:pt modelId="{AF195376-46F4-4640-942E-D68FF7C0F329}" type="pres">
      <dgm:prSet presAssocID="{51A2F428-C15D-4BEA-A08E-C52FCF637344}" presName="parentText" presStyleLbl="node1" presStyleIdx="0" presStyleCnt="3" custLinFactNeighborX="-496" custLinFactNeighborY="542">
        <dgm:presLayoutVars>
          <dgm:chMax val="0"/>
          <dgm:bulletEnabled val="1"/>
        </dgm:presLayoutVars>
      </dgm:prSet>
      <dgm:spPr/>
    </dgm:pt>
    <dgm:pt modelId="{162552A4-CE62-46FD-8E56-460DB6B3D048}" type="pres">
      <dgm:prSet presAssocID="{51A2F428-C15D-4BEA-A08E-C52FCF637344}" presName="childText" presStyleLbl="revTx" presStyleIdx="0" presStyleCnt="3">
        <dgm:presLayoutVars>
          <dgm:bulletEnabled val="1"/>
        </dgm:presLayoutVars>
      </dgm:prSet>
      <dgm:spPr/>
    </dgm:pt>
    <dgm:pt modelId="{7F15E0F8-81FD-4DAD-949A-F51032EC825E}" type="pres">
      <dgm:prSet presAssocID="{59218611-BBD1-4E3F-B59C-8F7459B92937}" presName="parentText" presStyleLbl="node1" presStyleIdx="1" presStyleCnt="3">
        <dgm:presLayoutVars>
          <dgm:chMax val="0"/>
          <dgm:bulletEnabled val="1"/>
        </dgm:presLayoutVars>
      </dgm:prSet>
      <dgm:spPr/>
    </dgm:pt>
    <dgm:pt modelId="{6EA3609F-7872-4B3E-98D2-6214C0552C96}" type="pres">
      <dgm:prSet presAssocID="{59218611-BBD1-4E3F-B59C-8F7459B92937}" presName="childText" presStyleLbl="revTx" presStyleIdx="1" presStyleCnt="3" custScaleY="127878">
        <dgm:presLayoutVars>
          <dgm:bulletEnabled val="1"/>
        </dgm:presLayoutVars>
      </dgm:prSet>
      <dgm:spPr/>
    </dgm:pt>
    <dgm:pt modelId="{D794EBAB-1BC8-4F82-9CF0-6FF21A7BDA76}" type="pres">
      <dgm:prSet presAssocID="{D0C90036-5BF2-4192-858D-5440D527048A}" presName="parentText" presStyleLbl="node1" presStyleIdx="2" presStyleCnt="3">
        <dgm:presLayoutVars>
          <dgm:chMax val="0"/>
          <dgm:bulletEnabled val="1"/>
        </dgm:presLayoutVars>
      </dgm:prSet>
      <dgm:spPr/>
    </dgm:pt>
    <dgm:pt modelId="{82A821C5-00A0-46E7-8C33-79D3AC0E0838}" type="pres">
      <dgm:prSet presAssocID="{D0C90036-5BF2-4192-858D-5440D527048A}" presName="childText" presStyleLbl="revTx" presStyleIdx="2" presStyleCnt="3">
        <dgm:presLayoutVars>
          <dgm:bulletEnabled val="1"/>
        </dgm:presLayoutVars>
      </dgm:prSet>
      <dgm:spPr/>
    </dgm:pt>
  </dgm:ptLst>
  <dgm:cxnLst>
    <dgm:cxn modelId="{938E7F01-FAED-4D02-8AC3-B66857872860}" srcId="{59218611-BBD1-4E3F-B59C-8F7459B92937}" destId="{00437F14-CE75-4CD3-AF5D-E88E54EA2098}" srcOrd="1" destOrd="0" parTransId="{38DA72EF-F3B8-498C-8C0C-28D2A2196CE5}" sibTransId="{183D1CCE-2F65-4ABB-8B1E-29106284ACF1}"/>
    <dgm:cxn modelId="{BF31A612-970D-4B6C-AD94-18CC2A2F95E4}" srcId="{51A2F428-C15D-4BEA-A08E-C52FCF637344}" destId="{65E90414-13E3-4C11-A427-CA41865686F6}" srcOrd="1" destOrd="0" parTransId="{8E63B1E1-563A-48FB-A666-2241D27BE4F5}" sibTransId="{0802ABFD-8B27-4BC0-8F57-3C33117DFD68}"/>
    <dgm:cxn modelId="{C9D6B61E-97C5-42E3-A049-31E397A7AB6F}" type="presOf" srcId="{65E90414-13E3-4C11-A427-CA41865686F6}" destId="{162552A4-CE62-46FD-8E56-460DB6B3D048}" srcOrd="0" destOrd="1" presId="urn:microsoft.com/office/officeart/2005/8/layout/vList2"/>
    <dgm:cxn modelId="{4CFD0232-35B8-4F0D-BC71-A670C59A46F9}" type="presOf" srcId="{00437F14-CE75-4CD3-AF5D-E88E54EA2098}" destId="{6EA3609F-7872-4B3E-98D2-6214C0552C96}" srcOrd="0" destOrd="1" presId="urn:microsoft.com/office/officeart/2005/8/layout/vList2"/>
    <dgm:cxn modelId="{3DD82B45-E884-4DC5-8090-3B3D24273373}" type="presOf" srcId="{733A99B5-9BAA-44FE-9272-FF34A8556C4A}" destId="{162552A4-CE62-46FD-8E56-460DB6B3D048}" srcOrd="0" destOrd="0" presId="urn:microsoft.com/office/officeart/2005/8/layout/vList2"/>
    <dgm:cxn modelId="{3774DA6F-097B-43A2-96A4-8C5C5D2872F9}" srcId="{59218611-BBD1-4E3F-B59C-8F7459B92937}" destId="{8145DBD7-E567-477E-A0C4-493032529FF8}" srcOrd="0" destOrd="0" parTransId="{5D709B88-E155-4A91-AB73-9D3C5F428ACA}" sibTransId="{E394C7B4-D587-4E4D-909B-609F105AD820}"/>
    <dgm:cxn modelId="{53422750-7FF5-44AF-86D1-5A39F59A0929}" type="presOf" srcId="{59218611-BBD1-4E3F-B59C-8F7459B92937}" destId="{7F15E0F8-81FD-4DAD-949A-F51032EC825E}" srcOrd="0" destOrd="0" presId="urn:microsoft.com/office/officeart/2005/8/layout/vList2"/>
    <dgm:cxn modelId="{341D1273-824C-46B2-8DBE-AD7F053135B3}" type="presOf" srcId="{A8521AB3-FFBF-4134-A958-718D6F2B7B1A}" destId="{82A821C5-00A0-46E7-8C33-79D3AC0E0838}" srcOrd="0" destOrd="1" presId="urn:microsoft.com/office/officeart/2005/8/layout/vList2"/>
    <dgm:cxn modelId="{FF60B195-C514-49AD-AD7F-6D5E2702FA51}" type="presOf" srcId="{D0C90036-5BF2-4192-858D-5440D527048A}" destId="{D794EBAB-1BC8-4F82-9CF0-6FF21A7BDA76}" srcOrd="0" destOrd="0" presId="urn:microsoft.com/office/officeart/2005/8/layout/vList2"/>
    <dgm:cxn modelId="{006351A3-B6D5-4975-8EF0-882CEB989C94}" type="presOf" srcId="{8145DBD7-E567-477E-A0C4-493032529FF8}" destId="{6EA3609F-7872-4B3E-98D2-6214C0552C96}" srcOrd="0" destOrd="0" presId="urn:microsoft.com/office/officeart/2005/8/layout/vList2"/>
    <dgm:cxn modelId="{959499A5-31A4-42C4-AB24-3D7D9B4BC952}" type="presOf" srcId="{51A2F428-C15D-4BEA-A08E-C52FCF637344}" destId="{AF195376-46F4-4640-942E-D68FF7C0F329}" srcOrd="0" destOrd="0" presId="urn:microsoft.com/office/officeart/2005/8/layout/vList2"/>
    <dgm:cxn modelId="{1D16EBA7-8EA2-4C8B-8AD0-8DB070E2B6AE}" srcId="{8AB7F81E-BCC8-4808-A5A6-D371D5877C04}" destId="{59218611-BBD1-4E3F-B59C-8F7459B92937}" srcOrd="1" destOrd="0" parTransId="{E97D587B-3EED-4918-9E64-6A515315D672}" sibTransId="{86B05B96-93C5-4ACD-ACEE-A633F0C231B8}"/>
    <dgm:cxn modelId="{653A48B1-E444-4E32-A4F3-F9A4FEECAC93}" type="presOf" srcId="{8AB7F81E-BCC8-4808-A5A6-D371D5877C04}" destId="{2260F83B-3A36-43A4-A5E3-B7135F23C4F9}" srcOrd="0" destOrd="0" presId="urn:microsoft.com/office/officeart/2005/8/layout/vList2"/>
    <dgm:cxn modelId="{678B77B8-2EE8-4CD4-8DAC-7C0099C7C183}" type="presOf" srcId="{54F2D984-803A-45FC-A717-9AD1B7361CAB}" destId="{82A821C5-00A0-46E7-8C33-79D3AC0E0838}" srcOrd="0" destOrd="0" presId="urn:microsoft.com/office/officeart/2005/8/layout/vList2"/>
    <dgm:cxn modelId="{267AD6C1-3A99-4D16-9C2A-BC5EF48ADD9F}" srcId="{D0C90036-5BF2-4192-858D-5440D527048A}" destId="{54F2D984-803A-45FC-A717-9AD1B7361CAB}" srcOrd="0" destOrd="0" parTransId="{3D2CFD6D-C6F0-4ED0-8FBF-1D7C684B3841}" sibTransId="{5A533D6D-F4BB-4C61-AC8A-8E71487C7C3B}"/>
    <dgm:cxn modelId="{E215D4C4-E5E2-4F25-948E-1BEBD9A78CBD}" srcId="{8AB7F81E-BCC8-4808-A5A6-D371D5877C04}" destId="{D0C90036-5BF2-4192-858D-5440D527048A}" srcOrd="2" destOrd="0" parTransId="{02AADDAA-418E-41F8-8401-123FE99DC08E}" sibTransId="{7D05D206-24B6-4C75-9B6A-965F9F7F3925}"/>
    <dgm:cxn modelId="{38C466DF-23B4-4206-8E85-8073E3A469C8}" srcId="{8AB7F81E-BCC8-4808-A5A6-D371D5877C04}" destId="{51A2F428-C15D-4BEA-A08E-C52FCF637344}" srcOrd="0" destOrd="0" parTransId="{BAF4BA15-F2D2-4A23-BC46-839A5E7B8D07}" sibTransId="{02A69768-4B85-4F3B-8308-BE3451AE7173}"/>
    <dgm:cxn modelId="{889425E3-7271-4FDF-99CD-BB3277608A7F}" srcId="{D0C90036-5BF2-4192-858D-5440D527048A}" destId="{A8521AB3-FFBF-4134-A958-718D6F2B7B1A}" srcOrd="1" destOrd="0" parTransId="{A45F76DC-D9DA-4982-831F-D9B4851AB8FE}" sibTransId="{888FE6E8-2540-44D7-9CA6-B8DEFF4E7BAB}"/>
    <dgm:cxn modelId="{5D63EDFC-34D5-4B26-B60E-59E4D53AABC4}" srcId="{51A2F428-C15D-4BEA-A08E-C52FCF637344}" destId="{733A99B5-9BAA-44FE-9272-FF34A8556C4A}" srcOrd="0" destOrd="0" parTransId="{AFF1884C-1BB8-485A-B52B-5562F0389348}" sibTransId="{0486D674-7919-4F9D-8153-8E332755CE12}"/>
    <dgm:cxn modelId="{851637D7-AFF6-46B8-89C4-CAF1B79353BA}" type="presParOf" srcId="{2260F83B-3A36-43A4-A5E3-B7135F23C4F9}" destId="{AF195376-46F4-4640-942E-D68FF7C0F329}" srcOrd="0" destOrd="0" presId="urn:microsoft.com/office/officeart/2005/8/layout/vList2"/>
    <dgm:cxn modelId="{7AC39AAD-A7D8-47F2-86A5-55B21230B0B9}" type="presParOf" srcId="{2260F83B-3A36-43A4-A5E3-B7135F23C4F9}" destId="{162552A4-CE62-46FD-8E56-460DB6B3D048}" srcOrd="1" destOrd="0" presId="urn:microsoft.com/office/officeart/2005/8/layout/vList2"/>
    <dgm:cxn modelId="{0E2BF537-1A59-4CC3-BE81-473EE8683A6E}" type="presParOf" srcId="{2260F83B-3A36-43A4-A5E3-B7135F23C4F9}" destId="{7F15E0F8-81FD-4DAD-949A-F51032EC825E}" srcOrd="2" destOrd="0" presId="urn:microsoft.com/office/officeart/2005/8/layout/vList2"/>
    <dgm:cxn modelId="{7690BDEE-C015-48BB-A229-5582904DCDCF}" type="presParOf" srcId="{2260F83B-3A36-43A4-A5E3-B7135F23C4F9}" destId="{6EA3609F-7872-4B3E-98D2-6214C0552C96}" srcOrd="3" destOrd="0" presId="urn:microsoft.com/office/officeart/2005/8/layout/vList2"/>
    <dgm:cxn modelId="{C2E0834A-5AFE-4A7E-BF6A-A0FCC361F661}" type="presParOf" srcId="{2260F83B-3A36-43A4-A5E3-B7135F23C4F9}" destId="{D794EBAB-1BC8-4F82-9CF0-6FF21A7BDA76}" srcOrd="4" destOrd="0" presId="urn:microsoft.com/office/officeart/2005/8/layout/vList2"/>
    <dgm:cxn modelId="{835908C6-8E18-4923-B4C6-BB8829215917}" type="presParOf" srcId="{2260F83B-3A36-43A4-A5E3-B7135F23C4F9}" destId="{82A821C5-00A0-46E7-8C33-79D3AC0E083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C8501F-1F40-4884-A99D-51D74F7AC9D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68D60E3-64A9-4841-B97F-19F3B6B9A7CE}">
      <dgm:prSet phldrT="[Text]"/>
      <dgm:spPr/>
      <dgm:t>
        <a:bodyPr/>
        <a:lstStyle/>
        <a:p>
          <a:r>
            <a:rPr lang="en-US" dirty="0"/>
            <a:t>Factors causing Disease </a:t>
          </a:r>
        </a:p>
      </dgm:t>
    </dgm:pt>
    <dgm:pt modelId="{F9A5DE08-1575-4743-9907-B844DC00D74B}" type="parTrans" cxnId="{BB884BEE-3F7F-456B-87AD-1379F425F3B9}">
      <dgm:prSet/>
      <dgm:spPr/>
      <dgm:t>
        <a:bodyPr/>
        <a:lstStyle/>
        <a:p>
          <a:endParaRPr lang="en-US"/>
        </a:p>
      </dgm:t>
    </dgm:pt>
    <dgm:pt modelId="{8E4D5F0E-A55D-4D9A-92DD-40552927A0CD}" type="sibTrans" cxnId="{BB884BEE-3F7F-456B-87AD-1379F425F3B9}">
      <dgm:prSet/>
      <dgm:spPr/>
      <dgm:t>
        <a:bodyPr/>
        <a:lstStyle/>
        <a:p>
          <a:endParaRPr lang="en-US"/>
        </a:p>
      </dgm:t>
    </dgm:pt>
    <dgm:pt modelId="{44D9B181-B5A8-4807-B382-49640D01D9C0}">
      <dgm:prSet phldrT="[Text]"/>
      <dgm:spPr/>
      <dgm:t>
        <a:bodyPr/>
        <a:lstStyle/>
        <a:p>
          <a:r>
            <a:rPr lang="en-US" dirty="0" err="1"/>
            <a:t>Abc</a:t>
          </a:r>
          <a:endParaRPr lang="en-US" dirty="0"/>
        </a:p>
      </dgm:t>
    </dgm:pt>
    <dgm:pt modelId="{20C2DBB2-E2F5-47C2-9333-2C1D49635453}" type="parTrans" cxnId="{EC4936B9-73FC-4C53-B60C-730836092894}">
      <dgm:prSet/>
      <dgm:spPr/>
      <dgm:t>
        <a:bodyPr/>
        <a:lstStyle/>
        <a:p>
          <a:endParaRPr lang="en-US"/>
        </a:p>
      </dgm:t>
    </dgm:pt>
    <dgm:pt modelId="{32E237A0-A9D5-4823-B829-9D53B6B67B3A}" type="sibTrans" cxnId="{EC4936B9-73FC-4C53-B60C-730836092894}">
      <dgm:prSet/>
      <dgm:spPr/>
      <dgm:t>
        <a:bodyPr/>
        <a:lstStyle/>
        <a:p>
          <a:endParaRPr lang="en-US"/>
        </a:p>
      </dgm:t>
    </dgm:pt>
    <dgm:pt modelId="{33CDAC3B-F69C-4D5C-AB69-5850C7703003}">
      <dgm:prSet phldrT="[Text]"/>
      <dgm:spPr/>
      <dgm:t>
        <a:bodyPr/>
        <a:lstStyle/>
        <a:p>
          <a:r>
            <a:rPr lang="en-US" dirty="0" err="1"/>
            <a:t>DFg</a:t>
          </a:r>
          <a:endParaRPr lang="en-US" dirty="0"/>
        </a:p>
      </dgm:t>
    </dgm:pt>
    <dgm:pt modelId="{B0693A17-F4BA-42D5-AB3B-BF452BFDB55A}" type="parTrans" cxnId="{91609E7C-E29E-44E7-8A63-192A1821D13B}">
      <dgm:prSet/>
      <dgm:spPr/>
      <dgm:t>
        <a:bodyPr/>
        <a:lstStyle/>
        <a:p>
          <a:endParaRPr lang="en-US"/>
        </a:p>
      </dgm:t>
    </dgm:pt>
    <dgm:pt modelId="{95513E12-DA54-472F-956F-9044DF77C7A9}" type="sibTrans" cxnId="{91609E7C-E29E-44E7-8A63-192A1821D13B}">
      <dgm:prSet/>
      <dgm:spPr/>
      <dgm:t>
        <a:bodyPr/>
        <a:lstStyle/>
        <a:p>
          <a:endParaRPr lang="en-US"/>
        </a:p>
      </dgm:t>
    </dgm:pt>
    <dgm:pt modelId="{6BCB38A6-2A5F-4CA2-A19B-34870820CDEF}" type="pres">
      <dgm:prSet presAssocID="{11C8501F-1F40-4884-A99D-51D74F7AC9DF}" presName="hierChild1" presStyleCnt="0">
        <dgm:presLayoutVars>
          <dgm:orgChart val="1"/>
          <dgm:chPref val="1"/>
          <dgm:dir/>
          <dgm:animOne val="branch"/>
          <dgm:animLvl val="lvl"/>
          <dgm:resizeHandles/>
        </dgm:presLayoutVars>
      </dgm:prSet>
      <dgm:spPr/>
    </dgm:pt>
    <dgm:pt modelId="{239D0456-17A3-4054-B89D-2EACE05C156B}" type="pres">
      <dgm:prSet presAssocID="{C68D60E3-64A9-4841-B97F-19F3B6B9A7CE}" presName="hierRoot1" presStyleCnt="0">
        <dgm:presLayoutVars>
          <dgm:hierBranch val="init"/>
        </dgm:presLayoutVars>
      </dgm:prSet>
      <dgm:spPr/>
    </dgm:pt>
    <dgm:pt modelId="{8CAD16AB-A305-4429-8EBC-B1CB76290C8C}" type="pres">
      <dgm:prSet presAssocID="{C68D60E3-64A9-4841-B97F-19F3B6B9A7CE}" presName="rootComposite1" presStyleCnt="0"/>
      <dgm:spPr/>
    </dgm:pt>
    <dgm:pt modelId="{DBDE8B56-4F2E-449E-8B1A-E50F4F50B603}" type="pres">
      <dgm:prSet presAssocID="{C68D60E3-64A9-4841-B97F-19F3B6B9A7CE}" presName="rootText1" presStyleLbl="node0" presStyleIdx="0" presStyleCnt="1">
        <dgm:presLayoutVars>
          <dgm:chPref val="3"/>
        </dgm:presLayoutVars>
      </dgm:prSet>
      <dgm:spPr/>
    </dgm:pt>
    <dgm:pt modelId="{35169D0F-A67E-4312-8A23-E7B900021077}" type="pres">
      <dgm:prSet presAssocID="{C68D60E3-64A9-4841-B97F-19F3B6B9A7CE}" presName="rootConnector1" presStyleLbl="node1" presStyleIdx="0" presStyleCnt="0"/>
      <dgm:spPr/>
    </dgm:pt>
    <dgm:pt modelId="{F93A51C3-544A-49AA-850B-DCCF6294FB23}" type="pres">
      <dgm:prSet presAssocID="{C68D60E3-64A9-4841-B97F-19F3B6B9A7CE}" presName="hierChild2" presStyleCnt="0"/>
      <dgm:spPr/>
    </dgm:pt>
    <dgm:pt modelId="{E789A090-7AD8-4A25-825C-169C34FD4F5B}" type="pres">
      <dgm:prSet presAssocID="{20C2DBB2-E2F5-47C2-9333-2C1D49635453}" presName="Name37" presStyleLbl="parChTrans1D2" presStyleIdx="0" presStyleCnt="2"/>
      <dgm:spPr/>
    </dgm:pt>
    <dgm:pt modelId="{E1CEFB8D-7F2A-4FBD-9BDD-61B11691328D}" type="pres">
      <dgm:prSet presAssocID="{44D9B181-B5A8-4807-B382-49640D01D9C0}" presName="hierRoot2" presStyleCnt="0">
        <dgm:presLayoutVars>
          <dgm:hierBranch val="init"/>
        </dgm:presLayoutVars>
      </dgm:prSet>
      <dgm:spPr/>
    </dgm:pt>
    <dgm:pt modelId="{2AAB71B4-F0ED-494B-BC0D-C52B64A2E044}" type="pres">
      <dgm:prSet presAssocID="{44D9B181-B5A8-4807-B382-49640D01D9C0}" presName="rootComposite" presStyleCnt="0"/>
      <dgm:spPr/>
    </dgm:pt>
    <dgm:pt modelId="{A7C8A66D-DC57-40B8-BFBD-FB3ECA6D0340}" type="pres">
      <dgm:prSet presAssocID="{44D9B181-B5A8-4807-B382-49640D01D9C0}" presName="rootText" presStyleLbl="node2" presStyleIdx="0" presStyleCnt="2">
        <dgm:presLayoutVars>
          <dgm:chPref val="3"/>
        </dgm:presLayoutVars>
      </dgm:prSet>
      <dgm:spPr/>
    </dgm:pt>
    <dgm:pt modelId="{AA8CBE1D-BDD4-4A50-9786-C15A0EAF0A59}" type="pres">
      <dgm:prSet presAssocID="{44D9B181-B5A8-4807-B382-49640D01D9C0}" presName="rootConnector" presStyleLbl="node2" presStyleIdx="0" presStyleCnt="2"/>
      <dgm:spPr/>
    </dgm:pt>
    <dgm:pt modelId="{9433C2EA-35E8-45C5-A495-701C40306912}" type="pres">
      <dgm:prSet presAssocID="{44D9B181-B5A8-4807-B382-49640D01D9C0}" presName="hierChild4" presStyleCnt="0"/>
      <dgm:spPr/>
    </dgm:pt>
    <dgm:pt modelId="{4E419661-53CC-415B-BF9E-490C36D81B63}" type="pres">
      <dgm:prSet presAssocID="{44D9B181-B5A8-4807-B382-49640D01D9C0}" presName="hierChild5" presStyleCnt="0"/>
      <dgm:spPr/>
    </dgm:pt>
    <dgm:pt modelId="{BD63993C-97D2-42D9-9ADD-BAF660CC16D0}" type="pres">
      <dgm:prSet presAssocID="{B0693A17-F4BA-42D5-AB3B-BF452BFDB55A}" presName="Name37" presStyleLbl="parChTrans1D2" presStyleIdx="1" presStyleCnt="2"/>
      <dgm:spPr/>
    </dgm:pt>
    <dgm:pt modelId="{B6637AB3-80C5-452B-982D-114AC7BA4735}" type="pres">
      <dgm:prSet presAssocID="{33CDAC3B-F69C-4D5C-AB69-5850C7703003}" presName="hierRoot2" presStyleCnt="0">
        <dgm:presLayoutVars>
          <dgm:hierBranch val="init"/>
        </dgm:presLayoutVars>
      </dgm:prSet>
      <dgm:spPr/>
    </dgm:pt>
    <dgm:pt modelId="{A52174DB-A770-429B-B36F-DB1909DCC2AC}" type="pres">
      <dgm:prSet presAssocID="{33CDAC3B-F69C-4D5C-AB69-5850C7703003}" presName="rootComposite" presStyleCnt="0"/>
      <dgm:spPr/>
    </dgm:pt>
    <dgm:pt modelId="{F2FE9DF1-E317-4ADB-9F8D-EA18D77A4D65}" type="pres">
      <dgm:prSet presAssocID="{33CDAC3B-F69C-4D5C-AB69-5850C7703003}" presName="rootText" presStyleLbl="node2" presStyleIdx="1" presStyleCnt="2">
        <dgm:presLayoutVars>
          <dgm:chPref val="3"/>
        </dgm:presLayoutVars>
      </dgm:prSet>
      <dgm:spPr/>
    </dgm:pt>
    <dgm:pt modelId="{E113A1E7-511A-4E1F-8656-9B96FBECA722}" type="pres">
      <dgm:prSet presAssocID="{33CDAC3B-F69C-4D5C-AB69-5850C7703003}" presName="rootConnector" presStyleLbl="node2" presStyleIdx="1" presStyleCnt="2"/>
      <dgm:spPr/>
    </dgm:pt>
    <dgm:pt modelId="{F6CD1F5C-88A5-43A9-9DE8-22715A9A7567}" type="pres">
      <dgm:prSet presAssocID="{33CDAC3B-F69C-4D5C-AB69-5850C7703003}" presName="hierChild4" presStyleCnt="0"/>
      <dgm:spPr/>
    </dgm:pt>
    <dgm:pt modelId="{A3AD8CCF-2B42-4528-8441-F8132580DE7D}" type="pres">
      <dgm:prSet presAssocID="{33CDAC3B-F69C-4D5C-AB69-5850C7703003}" presName="hierChild5" presStyleCnt="0"/>
      <dgm:spPr/>
    </dgm:pt>
    <dgm:pt modelId="{DABD4C7D-9B7D-4717-BCC8-781C46A2065C}" type="pres">
      <dgm:prSet presAssocID="{C68D60E3-64A9-4841-B97F-19F3B6B9A7CE}" presName="hierChild3" presStyleCnt="0"/>
      <dgm:spPr/>
    </dgm:pt>
  </dgm:ptLst>
  <dgm:cxnLst>
    <dgm:cxn modelId="{68381E1D-138D-40EB-B435-0620B5D16088}" type="presOf" srcId="{C68D60E3-64A9-4841-B97F-19F3B6B9A7CE}" destId="{35169D0F-A67E-4312-8A23-E7B900021077}" srcOrd="1" destOrd="0" presId="urn:microsoft.com/office/officeart/2005/8/layout/orgChart1"/>
    <dgm:cxn modelId="{41958A1F-CB3C-4113-9961-6A3D95669F18}" type="presOf" srcId="{44D9B181-B5A8-4807-B382-49640D01D9C0}" destId="{A7C8A66D-DC57-40B8-BFBD-FB3ECA6D0340}" srcOrd="0" destOrd="0" presId="urn:microsoft.com/office/officeart/2005/8/layout/orgChart1"/>
    <dgm:cxn modelId="{23F2796D-ED62-4505-873E-B4B2D050E629}" type="presOf" srcId="{B0693A17-F4BA-42D5-AB3B-BF452BFDB55A}" destId="{BD63993C-97D2-42D9-9ADD-BAF660CC16D0}" srcOrd="0" destOrd="0" presId="urn:microsoft.com/office/officeart/2005/8/layout/orgChart1"/>
    <dgm:cxn modelId="{8020D575-5275-4C80-BBCD-9366BE9D44AA}" type="presOf" srcId="{11C8501F-1F40-4884-A99D-51D74F7AC9DF}" destId="{6BCB38A6-2A5F-4CA2-A19B-34870820CDEF}" srcOrd="0" destOrd="0" presId="urn:microsoft.com/office/officeart/2005/8/layout/orgChart1"/>
    <dgm:cxn modelId="{91609E7C-E29E-44E7-8A63-192A1821D13B}" srcId="{C68D60E3-64A9-4841-B97F-19F3B6B9A7CE}" destId="{33CDAC3B-F69C-4D5C-AB69-5850C7703003}" srcOrd="1" destOrd="0" parTransId="{B0693A17-F4BA-42D5-AB3B-BF452BFDB55A}" sibTransId="{95513E12-DA54-472F-956F-9044DF77C7A9}"/>
    <dgm:cxn modelId="{09F5BF9C-1974-4E79-AAF9-798DA9416D33}" type="presOf" srcId="{C68D60E3-64A9-4841-B97F-19F3B6B9A7CE}" destId="{DBDE8B56-4F2E-449E-8B1A-E50F4F50B603}" srcOrd="0" destOrd="0" presId="urn:microsoft.com/office/officeart/2005/8/layout/orgChart1"/>
    <dgm:cxn modelId="{EC4936B9-73FC-4C53-B60C-730836092894}" srcId="{C68D60E3-64A9-4841-B97F-19F3B6B9A7CE}" destId="{44D9B181-B5A8-4807-B382-49640D01D9C0}" srcOrd="0" destOrd="0" parTransId="{20C2DBB2-E2F5-47C2-9333-2C1D49635453}" sibTransId="{32E237A0-A9D5-4823-B829-9D53B6B67B3A}"/>
    <dgm:cxn modelId="{CFC723DE-049A-45AE-BB71-C8AFFBCF97FE}" type="presOf" srcId="{33CDAC3B-F69C-4D5C-AB69-5850C7703003}" destId="{E113A1E7-511A-4E1F-8656-9B96FBECA722}" srcOrd="1" destOrd="0" presId="urn:microsoft.com/office/officeart/2005/8/layout/orgChart1"/>
    <dgm:cxn modelId="{9CC327DE-B385-4EB8-BD64-FE1FB2725FC7}" type="presOf" srcId="{20C2DBB2-E2F5-47C2-9333-2C1D49635453}" destId="{E789A090-7AD8-4A25-825C-169C34FD4F5B}" srcOrd="0" destOrd="0" presId="urn:microsoft.com/office/officeart/2005/8/layout/orgChart1"/>
    <dgm:cxn modelId="{072D81EB-76BC-46B1-BC91-BF7A2F0A5BA5}" type="presOf" srcId="{33CDAC3B-F69C-4D5C-AB69-5850C7703003}" destId="{F2FE9DF1-E317-4ADB-9F8D-EA18D77A4D65}" srcOrd="0" destOrd="0" presId="urn:microsoft.com/office/officeart/2005/8/layout/orgChart1"/>
    <dgm:cxn modelId="{BB884BEE-3F7F-456B-87AD-1379F425F3B9}" srcId="{11C8501F-1F40-4884-A99D-51D74F7AC9DF}" destId="{C68D60E3-64A9-4841-B97F-19F3B6B9A7CE}" srcOrd="0" destOrd="0" parTransId="{F9A5DE08-1575-4743-9907-B844DC00D74B}" sibTransId="{8E4D5F0E-A55D-4D9A-92DD-40552927A0CD}"/>
    <dgm:cxn modelId="{A008F6FA-74E3-4E21-9385-AD2B6F9ECCA2}" type="presOf" srcId="{44D9B181-B5A8-4807-B382-49640D01D9C0}" destId="{AA8CBE1D-BDD4-4A50-9786-C15A0EAF0A59}" srcOrd="1" destOrd="0" presId="urn:microsoft.com/office/officeart/2005/8/layout/orgChart1"/>
    <dgm:cxn modelId="{4CD0FC7E-C77F-46C4-81DB-29CCF043248C}" type="presParOf" srcId="{6BCB38A6-2A5F-4CA2-A19B-34870820CDEF}" destId="{239D0456-17A3-4054-B89D-2EACE05C156B}" srcOrd="0" destOrd="0" presId="urn:microsoft.com/office/officeart/2005/8/layout/orgChart1"/>
    <dgm:cxn modelId="{2D26029A-A05D-468D-BBF4-6A5DCEA8D3A7}" type="presParOf" srcId="{239D0456-17A3-4054-B89D-2EACE05C156B}" destId="{8CAD16AB-A305-4429-8EBC-B1CB76290C8C}" srcOrd="0" destOrd="0" presId="urn:microsoft.com/office/officeart/2005/8/layout/orgChart1"/>
    <dgm:cxn modelId="{3E02567A-E3AB-45AE-8972-AFAA59828A89}" type="presParOf" srcId="{8CAD16AB-A305-4429-8EBC-B1CB76290C8C}" destId="{DBDE8B56-4F2E-449E-8B1A-E50F4F50B603}" srcOrd="0" destOrd="0" presId="urn:microsoft.com/office/officeart/2005/8/layout/orgChart1"/>
    <dgm:cxn modelId="{25D8B74B-309F-42F9-8838-65739EDEC15A}" type="presParOf" srcId="{8CAD16AB-A305-4429-8EBC-B1CB76290C8C}" destId="{35169D0F-A67E-4312-8A23-E7B900021077}" srcOrd="1" destOrd="0" presId="urn:microsoft.com/office/officeart/2005/8/layout/orgChart1"/>
    <dgm:cxn modelId="{9DE8DDE0-430D-4238-8FF0-7F0B3C88B86C}" type="presParOf" srcId="{239D0456-17A3-4054-B89D-2EACE05C156B}" destId="{F93A51C3-544A-49AA-850B-DCCF6294FB23}" srcOrd="1" destOrd="0" presId="urn:microsoft.com/office/officeart/2005/8/layout/orgChart1"/>
    <dgm:cxn modelId="{A5E4E9D9-E155-4C38-B49D-3555BFCAD095}" type="presParOf" srcId="{F93A51C3-544A-49AA-850B-DCCF6294FB23}" destId="{E789A090-7AD8-4A25-825C-169C34FD4F5B}" srcOrd="0" destOrd="0" presId="urn:microsoft.com/office/officeart/2005/8/layout/orgChart1"/>
    <dgm:cxn modelId="{814CB340-813C-49CD-977C-1E05E5D04390}" type="presParOf" srcId="{F93A51C3-544A-49AA-850B-DCCF6294FB23}" destId="{E1CEFB8D-7F2A-4FBD-9BDD-61B11691328D}" srcOrd="1" destOrd="0" presId="urn:microsoft.com/office/officeart/2005/8/layout/orgChart1"/>
    <dgm:cxn modelId="{EBF0D88A-C664-4FB6-8B24-E915B23603BE}" type="presParOf" srcId="{E1CEFB8D-7F2A-4FBD-9BDD-61B11691328D}" destId="{2AAB71B4-F0ED-494B-BC0D-C52B64A2E044}" srcOrd="0" destOrd="0" presId="urn:microsoft.com/office/officeart/2005/8/layout/orgChart1"/>
    <dgm:cxn modelId="{51C5BADA-1482-4B65-AF27-2D7F3D230AEC}" type="presParOf" srcId="{2AAB71B4-F0ED-494B-BC0D-C52B64A2E044}" destId="{A7C8A66D-DC57-40B8-BFBD-FB3ECA6D0340}" srcOrd="0" destOrd="0" presId="urn:microsoft.com/office/officeart/2005/8/layout/orgChart1"/>
    <dgm:cxn modelId="{678D5811-C218-4E39-BC34-B648E2E9D365}" type="presParOf" srcId="{2AAB71B4-F0ED-494B-BC0D-C52B64A2E044}" destId="{AA8CBE1D-BDD4-4A50-9786-C15A0EAF0A59}" srcOrd="1" destOrd="0" presId="urn:microsoft.com/office/officeart/2005/8/layout/orgChart1"/>
    <dgm:cxn modelId="{A1F76B01-6065-4D9B-B9B8-7E3F40A2D388}" type="presParOf" srcId="{E1CEFB8D-7F2A-4FBD-9BDD-61B11691328D}" destId="{9433C2EA-35E8-45C5-A495-701C40306912}" srcOrd="1" destOrd="0" presId="urn:microsoft.com/office/officeart/2005/8/layout/orgChart1"/>
    <dgm:cxn modelId="{94451908-44B4-4034-9161-C9FA46126342}" type="presParOf" srcId="{E1CEFB8D-7F2A-4FBD-9BDD-61B11691328D}" destId="{4E419661-53CC-415B-BF9E-490C36D81B63}" srcOrd="2" destOrd="0" presId="urn:microsoft.com/office/officeart/2005/8/layout/orgChart1"/>
    <dgm:cxn modelId="{F598C7C2-0303-41AC-8AEE-3202B417F014}" type="presParOf" srcId="{F93A51C3-544A-49AA-850B-DCCF6294FB23}" destId="{BD63993C-97D2-42D9-9ADD-BAF660CC16D0}" srcOrd="2" destOrd="0" presId="urn:microsoft.com/office/officeart/2005/8/layout/orgChart1"/>
    <dgm:cxn modelId="{811B8360-CC7F-4CDC-B7FB-6812464D8D0F}" type="presParOf" srcId="{F93A51C3-544A-49AA-850B-DCCF6294FB23}" destId="{B6637AB3-80C5-452B-982D-114AC7BA4735}" srcOrd="3" destOrd="0" presId="urn:microsoft.com/office/officeart/2005/8/layout/orgChart1"/>
    <dgm:cxn modelId="{986B97AF-90CD-470F-9BDD-59CA00EECBD0}" type="presParOf" srcId="{B6637AB3-80C5-452B-982D-114AC7BA4735}" destId="{A52174DB-A770-429B-B36F-DB1909DCC2AC}" srcOrd="0" destOrd="0" presId="urn:microsoft.com/office/officeart/2005/8/layout/orgChart1"/>
    <dgm:cxn modelId="{956229D4-25F7-41C0-BF58-74082F46B668}" type="presParOf" srcId="{A52174DB-A770-429B-B36F-DB1909DCC2AC}" destId="{F2FE9DF1-E317-4ADB-9F8D-EA18D77A4D65}" srcOrd="0" destOrd="0" presId="urn:microsoft.com/office/officeart/2005/8/layout/orgChart1"/>
    <dgm:cxn modelId="{7C173003-BEA7-4BB2-8D1B-0E560BDD73E8}" type="presParOf" srcId="{A52174DB-A770-429B-B36F-DB1909DCC2AC}" destId="{E113A1E7-511A-4E1F-8656-9B96FBECA722}" srcOrd="1" destOrd="0" presId="urn:microsoft.com/office/officeart/2005/8/layout/orgChart1"/>
    <dgm:cxn modelId="{8901A3BC-9DAF-4C42-B45B-DCF9B07568B1}" type="presParOf" srcId="{B6637AB3-80C5-452B-982D-114AC7BA4735}" destId="{F6CD1F5C-88A5-43A9-9DE8-22715A9A7567}" srcOrd="1" destOrd="0" presId="urn:microsoft.com/office/officeart/2005/8/layout/orgChart1"/>
    <dgm:cxn modelId="{FAE94AD6-BE6E-4F87-88C9-EB3965D68211}" type="presParOf" srcId="{B6637AB3-80C5-452B-982D-114AC7BA4735}" destId="{A3AD8CCF-2B42-4528-8441-F8132580DE7D}" srcOrd="2" destOrd="0" presId="urn:microsoft.com/office/officeart/2005/8/layout/orgChart1"/>
    <dgm:cxn modelId="{08ED59A0-2E7C-41A3-A436-49426C24C422}" type="presParOf" srcId="{239D0456-17A3-4054-B89D-2EACE05C156B}" destId="{DABD4C7D-9B7D-4717-BCC8-781C46A2065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B5FB7B-DD87-4A18-8616-01A2E25B707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C1CA8581-E596-4715-9F13-862314ED805C}">
      <dgm:prSet phldrT="[Text]" custT="1"/>
      <dgm:spPr/>
      <dgm:t>
        <a:bodyPr/>
        <a:lstStyle/>
        <a:p>
          <a:r>
            <a:rPr lang="en-US" sz="2800" dirty="0"/>
            <a:t>Treatment options</a:t>
          </a:r>
        </a:p>
        <a:p>
          <a:r>
            <a:rPr lang="en-US" sz="2000" dirty="0"/>
            <a:t>(5-8)</a:t>
          </a:r>
        </a:p>
      </dgm:t>
    </dgm:pt>
    <dgm:pt modelId="{EAB7E867-57E2-41E2-8B4B-393D3AD02CE0}" type="parTrans" cxnId="{9D7DB9B5-36DF-4CFA-A20E-4BFCABC137D1}">
      <dgm:prSet/>
      <dgm:spPr/>
      <dgm:t>
        <a:bodyPr/>
        <a:lstStyle/>
        <a:p>
          <a:endParaRPr lang="en-US"/>
        </a:p>
      </dgm:t>
    </dgm:pt>
    <dgm:pt modelId="{E475F679-7823-46A8-AD48-B370166242B6}" type="sibTrans" cxnId="{9D7DB9B5-36DF-4CFA-A20E-4BFCABC137D1}">
      <dgm:prSet/>
      <dgm:spPr/>
      <dgm:t>
        <a:bodyPr/>
        <a:lstStyle/>
        <a:p>
          <a:endParaRPr lang="en-US"/>
        </a:p>
      </dgm:t>
    </dgm:pt>
    <dgm:pt modelId="{ACA8A659-9D45-410B-BA2B-2B642B44E29B}">
      <dgm:prSet phldrT="[Text]" custT="1"/>
      <dgm:spPr/>
      <dgm:t>
        <a:bodyPr/>
        <a:lstStyle/>
        <a:p>
          <a:r>
            <a:rPr lang="en-US" sz="1800" dirty="0"/>
            <a:t>agents</a:t>
          </a:r>
        </a:p>
      </dgm:t>
    </dgm:pt>
    <dgm:pt modelId="{949C370B-5106-42D6-BE9B-ECE5CB304DAB}" type="parTrans" cxnId="{CACEB319-D951-4C7D-AC83-715F3AFB30BF}">
      <dgm:prSet/>
      <dgm:spPr/>
      <dgm:t>
        <a:bodyPr/>
        <a:lstStyle/>
        <a:p>
          <a:endParaRPr lang="en-US"/>
        </a:p>
      </dgm:t>
    </dgm:pt>
    <dgm:pt modelId="{435ECA86-CAB2-4605-A807-694554E4354B}" type="sibTrans" cxnId="{CACEB319-D951-4C7D-AC83-715F3AFB30BF}">
      <dgm:prSet/>
      <dgm:spPr/>
      <dgm:t>
        <a:bodyPr/>
        <a:lstStyle/>
        <a:p>
          <a:endParaRPr lang="en-US"/>
        </a:p>
      </dgm:t>
    </dgm:pt>
    <dgm:pt modelId="{780183D7-ABD5-4905-B632-793B065A5EFA}">
      <dgm:prSet phldrT="[Text]" custT="1"/>
      <dgm:spPr/>
      <dgm:t>
        <a:bodyPr/>
        <a:lstStyle/>
        <a:p>
          <a:r>
            <a:rPr lang="en-US" sz="1600" dirty="0"/>
            <a:t>vdc</a:t>
          </a:r>
        </a:p>
      </dgm:t>
    </dgm:pt>
    <dgm:pt modelId="{72E9145C-4B92-4885-AD8D-129969A923A4}" type="parTrans" cxnId="{587C4C31-76FC-40AF-BF38-670369C75715}">
      <dgm:prSet/>
      <dgm:spPr/>
      <dgm:t>
        <a:bodyPr/>
        <a:lstStyle/>
        <a:p>
          <a:endParaRPr lang="en-US"/>
        </a:p>
      </dgm:t>
    </dgm:pt>
    <dgm:pt modelId="{C3EAB886-7815-4320-A41C-5F95D1CD9E48}" type="sibTrans" cxnId="{587C4C31-76FC-40AF-BF38-670369C75715}">
      <dgm:prSet/>
      <dgm:spPr/>
      <dgm:t>
        <a:bodyPr/>
        <a:lstStyle/>
        <a:p>
          <a:endParaRPr lang="en-US"/>
        </a:p>
      </dgm:t>
    </dgm:pt>
    <dgm:pt modelId="{07E4A93B-C20A-4382-B493-FBCA4D7C7604}">
      <dgm:prSet phldrT="[Text]" custT="1"/>
      <dgm:spPr/>
      <dgm:t>
        <a:bodyPr/>
        <a:lstStyle/>
        <a:p>
          <a:r>
            <a:rPr lang="en-US" sz="1800" dirty="0" err="1"/>
            <a:t>Avc</a:t>
          </a:r>
          <a:endParaRPr lang="en-US" sz="1800" dirty="0"/>
        </a:p>
      </dgm:t>
    </dgm:pt>
    <dgm:pt modelId="{F1DDDF39-F47B-4A26-B75C-58358B8A8006}" type="parTrans" cxnId="{E511679F-3C57-48BD-A6DC-D3EB00F56709}">
      <dgm:prSet/>
      <dgm:spPr/>
      <dgm:t>
        <a:bodyPr/>
        <a:lstStyle/>
        <a:p>
          <a:endParaRPr lang="en-US"/>
        </a:p>
      </dgm:t>
    </dgm:pt>
    <dgm:pt modelId="{2AD9EA16-7DE9-4CEC-87CA-CD75EEDBD892}" type="sibTrans" cxnId="{E511679F-3C57-48BD-A6DC-D3EB00F56709}">
      <dgm:prSet/>
      <dgm:spPr/>
      <dgm:t>
        <a:bodyPr/>
        <a:lstStyle/>
        <a:p>
          <a:endParaRPr lang="en-US"/>
        </a:p>
      </dgm:t>
    </dgm:pt>
    <dgm:pt modelId="{4AAA5D5B-B6B0-4F21-A00A-10DD845A35FC}">
      <dgm:prSet phldrT="[Text]" custT="1"/>
      <dgm:spPr/>
      <dgm:t>
        <a:bodyPr/>
        <a:lstStyle/>
        <a:p>
          <a:r>
            <a:rPr lang="en-US" sz="1800" dirty="0"/>
            <a:t>therapy</a:t>
          </a:r>
        </a:p>
      </dgm:t>
    </dgm:pt>
    <dgm:pt modelId="{DB55CFFD-FF6C-4567-B745-E5D3D142D84F}" type="parTrans" cxnId="{7DA26A4C-7CA1-447B-874D-0AE36784D807}">
      <dgm:prSet/>
      <dgm:spPr/>
      <dgm:t>
        <a:bodyPr/>
        <a:lstStyle/>
        <a:p>
          <a:endParaRPr lang="en-US"/>
        </a:p>
      </dgm:t>
    </dgm:pt>
    <dgm:pt modelId="{C5136D34-46DE-411E-887F-298CD71D5891}" type="sibTrans" cxnId="{7DA26A4C-7CA1-447B-874D-0AE36784D807}">
      <dgm:prSet/>
      <dgm:spPr/>
      <dgm:t>
        <a:bodyPr/>
        <a:lstStyle/>
        <a:p>
          <a:endParaRPr lang="en-US"/>
        </a:p>
      </dgm:t>
    </dgm:pt>
    <dgm:pt modelId="{505F5CF8-1699-45B8-BF4E-E56EE25BA460}" type="pres">
      <dgm:prSet presAssocID="{CFB5FB7B-DD87-4A18-8616-01A2E25B7071}" presName="Name0" presStyleCnt="0">
        <dgm:presLayoutVars>
          <dgm:chMax val="1"/>
          <dgm:dir/>
          <dgm:animLvl val="ctr"/>
          <dgm:resizeHandles val="exact"/>
        </dgm:presLayoutVars>
      </dgm:prSet>
      <dgm:spPr/>
    </dgm:pt>
    <dgm:pt modelId="{E07C4350-3FAA-41EB-8317-E39C7F33D2C9}" type="pres">
      <dgm:prSet presAssocID="{C1CA8581-E596-4715-9F13-862314ED805C}" presName="centerShape" presStyleLbl="node0" presStyleIdx="0" presStyleCnt="1" custScaleX="108785" custLinFactNeighborX="556" custLinFactNeighborY="2426"/>
      <dgm:spPr/>
    </dgm:pt>
    <dgm:pt modelId="{5B0FF7B5-8BFA-462D-B528-5BFAD0132B46}" type="pres">
      <dgm:prSet presAssocID="{ACA8A659-9D45-410B-BA2B-2B642B44E29B}" presName="node" presStyleLbl="node1" presStyleIdx="0" presStyleCnt="4" custScaleX="165899" custScaleY="131895" custRadScaleRad="85371" custRadScaleInc="-1308">
        <dgm:presLayoutVars>
          <dgm:bulletEnabled val="1"/>
        </dgm:presLayoutVars>
      </dgm:prSet>
      <dgm:spPr/>
    </dgm:pt>
    <dgm:pt modelId="{1A169D9A-6623-414F-BFF1-E0CAF3ECDB13}" type="pres">
      <dgm:prSet presAssocID="{ACA8A659-9D45-410B-BA2B-2B642B44E29B}" presName="dummy" presStyleCnt="0"/>
      <dgm:spPr/>
    </dgm:pt>
    <dgm:pt modelId="{99AFA365-8AC3-4707-9F15-B7FFBD6C7C6D}" type="pres">
      <dgm:prSet presAssocID="{435ECA86-CAB2-4605-A807-694554E4354B}" presName="sibTrans" presStyleLbl="sibTrans2D1" presStyleIdx="0" presStyleCnt="4"/>
      <dgm:spPr/>
    </dgm:pt>
    <dgm:pt modelId="{2AB08EAE-2152-474E-ACA1-86C702BD793D}" type="pres">
      <dgm:prSet presAssocID="{780183D7-ABD5-4905-B632-793B065A5EFA}" presName="node" presStyleLbl="node1" presStyleIdx="1" presStyleCnt="4" custScaleX="148383" custScaleY="129918" custRadScaleRad="105830">
        <dgm:presLayoutVars>
          <dgm:bulletEnabled val="1"/>
        </dgm:presLayoutVars>
      </dgm:prSet>
      <dgm:spPr/>
    </dgm:pt>
    <dgm:pt modelId="{926E789C-756D-450B-AD85-8F3E49ED1EA4}" type="pres">
      <dgm:prSet presAssocID="{780183D7-ABD5-4905-B632-793B065A5EFA}" presName="dummy" presStyleCnt="0"/>
      <dgm:spPr/>
    </dgm:pt>
    <dgm:pt modelId="{4AF6F716-1691-459F-9D09-D5CB7FEB360D}" type="pres">
      <dgm:prSet presAssocID="{C3EAB886-7815-4320-A41C-5F95D1CD9E48}" presName="sibTrans" presStyleLbl="sibTrans2D1" presStyleIdx="1" presStyleCnt="4"/>
      <dgm:spPr/>
    </dgm:pt>
    <dgm:pt modelId="{51DEAA6E-CB7A-4F56-8EBF-F81443446A5C}" type="pres">
      <dgm:prSet presAssocID="{07E4A93B-C20A-4382-B493-FBCA4D7C7604}" presName="node" presStyleLbl="node1" presStyleIdx="2" presStyleCnt="4" custScaleX="129464" custScaleY="103682" custRadScaleRad="95014" custRadScaleInc="7634">
        <dgm:presLayoutVars>
          <dgm:bulletEnabled val="1"/>
        </dgm:presLayoutVars>
      </dgm:prSet>
      <dgm:spPr/>
    </dgm:pt>
    <dgm:pt modelId="{FACCC3AE-29AB-4D24-BC9A-470D7905AA5A}" type="pres">
      <dgm:prSet presAssocID="{07E4A93B-C20A-4382-B493-FBCA4D7C7604}" presName="dummy" presStyleCnt="0"/>
      <dgm:spPr/>
    </dgm:pt>
    <dgm:pt modelId="{3E587F90-6956-408E-9618-19A814EF33EA}" type="pres">
      <dgm:prSet presAssocID="{2AD9EA16-7DE9-4CEC-87CA-CD75EEDBD892}" presName="sibTrans" presStyleLbl="sibTrans2D1" presStyleIdx="2" presStyleCnt="4"/>
      <dgm:spPr/>
    </dgm:pt>
    <dgm:pt modelId="{175B05B9-BE57-41AC-AD5C-7E0DF4539135}" type="pres">
      <dgm:prSet presAssocID="{4AAA5D5B-B6B0-4F21-A00A-10DD845A35FC}" presName="node" presStyleLbl="node1" presStyleIdx="3" presStyleCnt="4" custScaleX="145136" custScaleY="123990" custRadScaleRad="100641" custRadScaleInc="2402">
        <dgm:presLayoutVars>
          <dgm:bulletEnabled val="1"/>
        </dgm:presLayoutVars>
      </dgm:prSet>
      <dgm:spPr/>
    </dgm:pt>
    <dgm:pt modelId="{EE9E7DC3-D4D3-41DB-99CC-76F687B6BA2D}" type="pres">
      <dgm:prSet presAssocID="{4AAA5D5B-B6B0-4F21-A00A-10DD845A35FC}" presName="dummy" presStyleCnt="0"/>
      <dgm:spPr/>
    </dgm:pt>
    <dgm:pt modelId="{C256C0BA-776A-42DE-955F-6703A0C3E567}" type="pres">
      <dgm:prSet presAssocID="{C5136D34-46DE-411E-887F-298CD71D5891}" presName="sibTrans" presStyleLbl="sibTrans2D1" presStyleIdx="3" presStyleCnt="4"/>
      <dgm:spPr/>
    </dgm:pt>
  </dgm:ptLst>
  <dgm:cxnLst>
    <dgm:cxn modelId="{3E4EE104-DABF-4452-9885-908E726F7572}" type="presOf" srcId="{780183D7-ABD5-4905-B632-793B065A5EFA}" destId="{2AB08EAE-2152-474E-ACA1-86C702BD793D}" srcOrd="0" destOrd="0" presId="urn:microsoft.com/office/officeart/2005/8/layout/radial6"/>
    <dgm:cxn modelId="{616A2019-7D51-4427-9199-EB97BEC78D8A}" type="presOf" srcId="{C5136D34-46DE-411E-887F-298CD71D5891}" destId="{C256C0BA-776A-42DE-955F-6703A0C3E567}" srcOrd="0" destOrd="0" presId="urn:microsoft.com/office/officeart/2005/8/layout/radial6"/>
    <dgm:cxn modelId="{CACEB319-D951-4C7D-AC83-715F3AFB30BF}" srcId="{C1CA8581-E596-4715-9F13-862314ED805C}" destId="{ACA8A659-9D45-410B-BA2B-2B642B44E29B}" srcOrd="0" destOrd="0" parTransId="{949C370B-5106-42D6-BE9B-ECE5CB304DAB}" sibTransId="{435ECA86-CAB2-4605-A807-694554E4354B}"/>
    <dgm:cxn modelId="{587C4C31-76FC-40AF-BF38-670369C75715}" srcId="{C1CA8581-E596-4715-9F13-862314ED805C}" destId="{780183D7-ABD5-4905-B632-793B065A5EFA}" srcOrd="1" destOrd="0" parTransId="{72E9145C-4B92-4885-AD8D-129969A923A4}" sibTransId="{C3EAB886-7815-4320-A41C-5F95D1CD9E48}"/>
    <dgm:cxn modelId="{78AF7E42-B5EC-44FC-8625-A936ACF27664}" type="presOf" srcId="{C3EAB886-7815-4320-A41C-5F95D1CD9E48}" destId="{4AF6F716-1691-459F-9D09-D5CB7FEB360D}" srcOrd="0" destOrd="0" presId="urn:microsoft.com/office/officeart/2005/8/layout/radial6"/>
    <dgm:cxn modelId="{739CF042-EF4F-4FA1-A696-E511E94AF52A}" type="presOf" srcId="{2AD9EA16-7DE9-4CEC-87CA-CD75EEDBD892}" destId="{3E587F90-6956-408E-9618-19A814EF33EA}" srcOrd="0" destOrd="0" presId="urn:microsoft.com/office/officeart/2005/8/layout/radial6"/>
    <dgm:cxn modelId="{F4DCC569-5284-4852-A7E4-D6D430C6D04C}" type="presOf" srcId="{CFB5FB7B-DD87-4A18-8616-01A2E25B7071}" destId="{505F5CF8-1699-45B8-BF4E-E56EE25BA460}" srcOrd="0" destOrd="0" presId="urn:microsoft.com/office/officeart/2005/8/layout/radial6"/>
    <dgm:cxn modelId="{7DA26A4C-7CA1-447B-874D-0AE36784D807}" srcId="{C1CA8581-E596-4715-9F13-862314ED805C}" destId="{4AAA5D5B-B6B0-4F21-A00A-10DD845A35FC}" srcOrd="3" destOrd="0" parTransId="{DB55CFFD-FF6C-4567-B745-E5D3D142D84F}" sibTransId="{C5136D34-46DE-411E-887F-298CD71D5891}"/>
    <dgm:cxn modelId="{66ABE881-5FDA-417B-AB48-65E2EA7A3E92}" type="presOf" srcId="{435ECA86-CAB2-4605-A807-694554E4354B}" destId="{99AFA365-8AC3-4707-9F15-B7FFBD6C7C6D}" srcOrd="0" destOrd="0" presId="urn:microsoft.com/office/officeart/2005/8/layout/radial6"/>
    <dgm:cxn modelId="{521F8083-AF0F-4BC7-9984-E33FDF03591F}" type="presOf" srcId="{ACA8A659-9D45-410B-BA2B-2B642B44E29B}" destId="{5B0FF7B5-8BFA-462D-B528-5BFAD0132B46}" srcOrd="0" destOrd="0" presId="urn:microsoft.com/office/officeart/2005/8/layout/radial6"/>
    <dgm:cxn modelId="{D932DA90-B1E1-4FA3-AF30-98E30919392F}" type="presOf" srcId="{07E4A93B-C20A-4382-B493-FBCA4D7C7604}" destId="{51DEAA6E-CB7A-4F56-8EBF-F81443446A5C}" srcOrd="0" destOrd="0" presId="urn:microsoft.com/office/officeart/2005/8/layout/radial6"/>
    <dgm:cxn modelId="{E511679F-3C57-48BD-A6DC-D3EB00F56709}" srcId="{C1CA8581-E596-4715-9F13-862314ED805C}" destId="{07E4A93B-C20A-4382-B493-FBCA4D7C7604}" srcOrd="2" destOrd="0" parTransId="{F1DDDF39-F47B-4A26-B75C-58358B8A8006}" sibTransId="{2AD9EA16-7DE9-4CEC-87CA-CD75EEDBD892}"/>
    <dgm:cxn modelId="{37C157AF-978B-4D4B-8999-F208EAB11D50}" type="presOf" srcId="{C1CA8581-E596-4715-9F13-862314ED805C}" destId="{E07C4350-3FAA-41EB-8317-E39C7F33D2C9}" srcOrd="0" destOrd="0" presId="urn:microsoft.com/office/officeart/2005/8/layout/radial6"/>
    <dgm:cxn modelId="{9D7DB9B5-36DF-4CFA-A20E-4BFCABC137D1}" srcId="{CFB5FB7B-DD87-4A18-8616-01A2E25B7071}" destId="{C1CA8581-E596-4715-9F13-862314ED805C}" srcOrd="0" destOrd="0" parTransId="{EAB7E867-57E2-41E2-8B4B-393D3AD02CE0}" sibTransId="{E475F679-7823-46A8-AD48-B370166242B6}"/>
    <dgm:cxn modelId="{2D36CECC-917C-4E7E-8C48-2075862A82DF}" type="presOf" srcId="{4AAA5D5B-B6B0-4F21-A00A-10DD845A35FC}" destId="{175B05B9-BE57-41AC-AD5C-7E0DF4539135}" srcOrd="0" destOrd="0" presId="urn:microsoft.com/office/officeart/2005/8/layout/radial6"/>
    <dgm:cxn modelId="{05A927F4-0475-4394-85E5-3CD15CD4E229}" type="presParOf" srcId="{505F5CF8-1699-45B8-BF4E-E56EE25BA460}" destId="{E07C4350-3FAA-41EB-8317-E39C7F33D2C9}" srcOrd="0" destOrd="0" presId="urn:microsoft.com/office/officeart/2005/8/layout/radial6"/>
    <dgm:cxn modelId="{044B7A69-CE33-452B-8E81-12748AE344FE}" type="presParOf" srcId="{505F5CF8-1699-45B8-BF4E-E56EE25BA460}" destId="{5B0FF7B5-8BFA-462D-B528-5BFAD0132B46}" srcOrd="1" destOrd="0" presId="urn:microsoft.com/office/officeart/2005/8/layout/radial6"/>
    <dgm:cxn modelId="{99F694C2-DE57-4EA9-B381-93150A25D941}" type="presParOf" srcId="{505F5CF8-1699-45B8-BF4E-E56EE25BA460}" destId="{1A169D9A-6623-414F-BFF1-E0CAF3ECDB13}" srcOrd="2" destOrd="0" presId="urn:microsoft.com/office/officeart/2005/8/layout/radial6"/>
    <dgm:cxn modelId="{50DC63F2-2C04-47C4-9EFC-AE018AA0CBC1}" type="presParOf" srcId="{505F5CF8-1699-45B8-BF4E-E56EE25BA460}" destId="{99AFA365-8AC3-4707-9F15-B7FFBD6C7C6D}" srcOrd="3" destOrd="0" presId="urn:microsoft.com/office/officeart/2005/8/layout/radial6"/>
    <dgm:cxn modelId="{942825A9-395C-46FC-B226-8006C3874F62}" type="presParOf" srcId="{505F5CF8-1699-45B8-BF4E-E56EE25BA460}" destId="{2AB08EAE-2152-474E-ACA1-86C702BD793D}" srcOrd="4" destOrd="0" presId="urn:microsoft.com/office/officeart/2005/8/layout/radial6"/>
    <dgm:cxn modelId="{903B52E8-F491-4099-A012-9EA158A5A687}" type="presParOf" srcId="{505F5CF8-1699-45B8-BF4E-E56EE25BA460}" destId="{926E789C-756D-450B-AD85-8F3E49ED1EA4}" srcOrd="5" destOrd="0" presId="urn:microsoft.com/office/officeart/2005/8/layout/radial6"/>
    <dgm:cxn modelId="{9949E543-AECF-463E-9E07-0BF5018ACCC2}" type="presParOf" srcId="{505F5CF8-1699-45B8-BF4E-E56EE25BA460}" destId="{4AF6F716-1691-459F-9D09-D5CB7FEB360D}" srcOrd="6" destOrd="0" presId="urn:microsoft.com/office/officeart/2005/8/layout/radial6"/>
    <dgm:cxn modelId="{A0A27C92-12B0-4126-A53A-9813F8FCDD14}" type="presParOf" srcId="{505F5CF8-1699-45B8-BF4E-E56EE25BA460}" destId="{51DEAA6E-CB7A-4F56-8EBF-F81443446A5C}" srcOrd="7" destOrd="0" presId="urn:microsoft.com/office/officeart/2005/8/layout/radial6"/>
    <dgm:cxn modelId="{1AC9EDF9-CC46-4B9D-B21A-10A380B5430F}" type="presParOf" srcId="{505F5CF8-1699-45B8-BF4E-E56EE25BA460}" destId="{FACCC3AE-29AB-4D24-BC9A-470D7905AA5A}" srcOrd="8" destOrd="0" presId="urn:microsoft.com/office/officeart/2005/8/layout/radial6"/>
    <dgm:cxn modelId="{3E93AAB7-8B97-4EA0-8B7D-EA31C427DA5D}" type="presParOf" srcId="{505F5CF8-1699-45B8-BF4E-E56EE25BA460}" destId="{3E587F90-6956-408E-9618-19A814EF33EA}" srcOrd="9" destOrd="0" presId="urn:microsoft.com/office/officeart/2005/8/layout/radial6"/>
    <dgm:cxn modelId="{63A42A07-489E-460E-9AAF-989E521BB7DF}" type="presParOf" srcId="{505F5CF8-1699-45B8-BF4E-E56EE25BA460}" destId="{175B05B9-BE57-41AC-AD5C-7E0DF4539135}" srcOrd="10" destOrd="0" presId="urn:microsoft.com/office/officeart/2005/8/layout/radial6"/>
    <dgm:cxn modelId="{7547AA3C-A736-4310-BD64-92E92DFB4E4C}" type="presParOf" srcId="{505F5CF8-1699-45B8-BF4E-E56EE25BA460}" destId="{EE9E7DC3-D4D3-41DB-99CC-76F687B6BA2D}" srcOrd="11" destOrd="0" presId="urn:microsoft.com/office/officeart/2005/8/layout/radial6"/>
    <dgm:cxn modelId="{F4D44C62-FEAC-478A-A39A-8F6527D9B600}" type="presParOf" srcId="{505F5CF8-1699-45B8-BF4E-E56EE25BA460}" destId="{C256C0BA-776A-42DE-955F-6703A0C3E56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7958A9-26BB-45AA-A136-58C4597BD239}" type="doc">
      <dgm:prSet loTypeId="urn:microsoft.com/office/officeart/2005/8/layout/lProcess2" loCatId="list" qsTypeId="urn:microsoft.com/office/officeart/2005/8/quickstyle/simple3" qsCatId="simple" csTypeId="urn:microsoft.com/office/officeart/2005/8/colors/accent1_2" csCatId="accent1" phldr="1"/>
      <dgm:spPr/>
      <dgm:t>
        <a:bodyPr/>
        <a:lstStyle/>
        <a:p>
          <a:endParaRPr lang="en-US"/>
        </a:p>
      </dgm:t>
    </dgm:pt>
    <dgm:pt modelId="{78AF4A5E-EBE1-4D09-9C38-E84F038B924F}">
      <dgm:prSet phldrT="[Text]" custT="1"/>
      <dgm:spPr/>
      <dgm:t>
        <a:bodyPr/>
        <a:lstStyle/>
        <a:p>
          <a:r>
            <a:rPr lang="en-US" sz="1800" b="1" u="sng" dirty="0" err="1"/>
            <a:t>Talebi</a:t>
          </a:r>
          <a:r>
            <a:rPr lang="en-US" sz="1800" b="1" u="sng" dirty="0"/>
            <a:t> GA et.al. , 2015</a:t>
          </a:r>
        </a:p>
        <a:p>
          <a:r>
            <a:rPr lang="en-US" sz="1800" b="1" i="0" dirty="0" err="1"/>
            <a:t>Abc</a:t>
          </a:r>
          <a:r>
            <a:rPr lang="en-US" sz="1800" b="1" i="0" dirty="0"/>
            <a:t> Title</a:t>
          </a:r>
          <a:endParaRPr lang="en-US" sz="1200" b="1" dirty="0"/>
        </a:p>
      </dgm:t>
    </dgm:pt>
    <dgm:pt modelId="{D6D35EA2-597B-4A68-B2E8-FA8A700DEB54}" type="parTrans" cxnId="{0A46D16A-71BE-4A91-8C81-5854B65D33FE}">
      <dgm:prSet/>
      <dgm:spPr/>
      <dgm:t>
        <a:bodyPr/>
        <a:lstStyle/>
        <a:p>
          <a:endParaRPr lang="en-US"/>
        </a:p>
      </dgm:t>
    </dgm:pt>
    <dgm:pt modelId="{F14301D4-3E9D-4EC3-AE58-2E3B56C9041A}" type="sibTrans" cxnId="{0A46D16A-71BE-4A91-8C81-5854B65D33FE}">
      <dgm:prSet/>
      <dgm:spPr/>
      <dgm:t>
        <a:bodyPr/>
        <a:lstStyle/>
        <a:p>
          <a:endParaRPr lang="en-US"/>
        </a:p>
      </dgm:t>
    </dgm:pt>
    <dgm:pt modelId="{AD455CC2-9BD5-410A-9A5E-8B6DCF5465CD}">
      <dgm:prSet phldrT="[Text]" custT="1"/>
      <dgm:spPr/>
      <dgm:t>
        <a:bodyPr/>
        <a:lstStyle/>
        <a:p>
          <a:endParaRPr lang="en-US" sz="1100" dirty="0"/>
        </a:p>
        <a:p>
          <a:endParaRPr lang="en-US" sz="1100" dirty="0"/>
        </a:p>
        <a:p>
          <a:endParaRPr lang="en-US" sz="1100" dirty="0"/>
        </a:p>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200" dirty="0"/>
        </a:p>
        <a:p>
          <a:endParaRPr lang="en-US" sz="1100" dirty="0"/>
        </a:p>
        <a:p>
          <a:endParaRPr lang="en-US" sz="800" dirty="0"/>
        </a:p>
        <a:p>
          <a:endParaRPr lang="en-US" sz="800" dirty="0"/>
        </a:p>
        <a:p>
          <a:endParaRPr lang="en-US" sz="800" dirty="0"/>
        </a:p>
      </dgm:t>
    </dgm:pt>
    <dgm:pt modelId="{DA25C6C9-25FE-4BFB-AD39-9A81F45544A7}" type="parTrans" cxnId="{A37AB4CC-1EA5-47BB-AE79-177565A9AB20}">
      <dgm:prSet/>
      <dgm:spPr/>
      <dgm:t>
        <a:bodyPr/>
        <a:lstStyle/>
        <a:p>
          <a:endParaRPr lang="en-US"/>
        </a:p>
      </dgm:t>
    </dgm:pt>
    <dgm:pt modelId="{762DF739-27BB-4A48-9C95-D133B6A7F942}" type="sibTrans" cxnId="{A37AB4CC-1EA5-47BB-AE79-177565A9AB20}">
      <dgm:prSet/>
      <dgm:spPr/>
      <dgm:t>
        <a:bodyPr/>
        <a:lstStyle/>
        <a:p>
          <a:endParaRPr lang="en-US"/>
        </a:p>
      </dgm:t>
    </dgm:pt>
    <dgm:pt modelId="{1F57C01E-868A-456A-BED3-4071943B05DA}">
      <dgm:prSet phldrT="[Text]" custT="1"/>
      <dgm:spPr/>
      <dgm:t>
        <a:bodyPr/>
        <a:lstStyle/>
        <a:p>
          <a:r>
            <a:rPr lang="en-US" sz="1200" u="sng" dirty="0"/>
            <a:t>Outcome Measure</a:t>
          </a:r>
        </a:p>
        <a:p>
          <a:r>
            <a:rPr lang="en-US" sz="1200" dirty="0"/>
            <a:t>VSAS, DSD</a:t>
          </a:r>
        </a:p>
      </dgm:t>
    </dgm:pt>
    <dgm:pt modelId="{284C15D9-D1F7-4404-AB01-93CBE19EB43A}" type="parTrans" cxnId="{B87DA66D-AA47-4938-ACBE-B498D7008D32}">
      <dgm:prSet/>
      <dgm:spPr/>
      <dgm:t>
        <a:bodyPr/>
        <a:lstStyle/>
        <a:p>
          <a:endParaRPr lang="en-US"/>
        </a:p>
      </dgm:t>
    </dgm:pt>
    <dgm:pt modelId="{807242F7-D204-4E76-AF37-D920DCF64122}" type="sibTrans" cxnId="{B87DA66D-AA47-4938-ACBE-B498D7008D32}">
      <dgm:prSet/>
      <dgm:spPr/>
      <dgm:t>
        <a:bodyPr/>
        <a:lstStyle/>
        <a:p>
          <a:endParaRPr lang="en-US"/>
        </a:p>
      </dgm:t>
    </dgm:pt>
    <dgm:pt modelId="{FED1A910-639A-41BB-B41F-DE4D6A97E89B}">
      <dgm:prSet phldrT="[Text]" custT="1"/>
      <dgm:spPr/>
      <dgm:t>
        <a:bodyPr/>
        <a:lstStyle/>
        <a:p>
          <a:pPr rtl="0"/>
          <a:r>
            <a:rPr lang="en-US" sz="1800" b="1" i="0" u="sng" dirty="0"/>
            <a:t>Ismail. F and colleagues. 2015</a:t>
          </a:r>
        </a:p>
        <a:p>
          <a:pPr rtl="0"/>
          <a:r>
            <a:rPr lang="en-US" sz="1800" b="1" i="0" dirty="0" err="1"/>
            <a:t>Abc</a:t>
          </a:r>
          <a:r>
            <a:rPr lang="en-US" sz="1800" b="1" i="0" dirty="0"/>
            <a:t> Title</a:t>
          </a:r>
          <a:endParaRPr lang="en-US" sz="1400" dirty="0"/>
        </a:p>
      </dgm:t>
    </dgm:pt>
    <dgm:pt modelId="{C3569829-B844-466F-A62E-90F63106F769}" type="parTrans" cxnId="{178FFF43-8B6C-40B6-B3EC-77E1238F8B17}">
      <dgm:prSet/>
      <dgm:spPr/>
      <dgm:t>
        <a:bodyPr/>
        <a:lstStyle/>
        <a:p>
          <a:endParaRPr lang="en-US"/>
        </a:p>
      </dgm:t>
    </dgm:pt>
    <dgm:pt modelId="{50062D2C-09F9-44E1-A65C-4D93A5BFEF50}" type="sibTrans" cxnId="{178FFF43-8B6C-40B6-B3EC-77E1238F8B17}">
      <dgm:prSet/>
      <dgm:spPr/>
      <dgm:t>
        <a:bodyPr/>
        <a:lstStyle/>
        <a:p>
          <a:endParaRPr lang="en-US"/>
        </a:p>
      </dgm:t>
    </dgm:pt>
    <dgm:pt modelId="{43EDC52C-E77D-4B45-868C-E34EA080A92D}">
      <dgm:prSet phldrT="[Text]" custT="1"/>
      <dgm:spPr/>
      <dgm:t>
        <a:bodyPr/>
        <a:lstStyle/>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200" dirty="0"/>
        </a:p>
      </dgm:t>
    </dgm:pt>
    <dgm:pt modelId="{994699B0-F6D8-4C4F-AFD9-95051F986014}" type="parTrans" cxnId="{2F9D818E-0E5D-473F-8D35-9E8C25570443}">
      <dgm:prSet/>
      <dgm:spPr/>
      <dgm:t>
        <a:bodyPr/>
        <a:lstStyle/>
        <a:p>
          <a:endParaRPr lang="en-US"/>
        </a:p>
      </dgm:t>
    </dgm:pt>
    <dgm:pt modelId="{FD9DDA14-FE66-4611-A2E9-3F6F78D947F1}" type="sibTrans" cxnId="{2F9D818E-0E5D-473F-8D35-9E8C25570443}">
      <dgm:prSet/>
      <dgm:spPr/>
      <dgm:t>
        <a:bodyPr/>
        <a:lstStyle/>
        <a:p>
          <a:endParaRPr lang="en-US"/>
        </a:p>
      </dgm:t>
    </dgm:pt>
    <dgm:pt modelId="{C31B680D-7FFF-4078-9622-F7FCF99ACF1D}">
      <dgm:prSet phldrT="[Text]" custT="1"/>
      <dgm:spPr/>
      <dgm:t>
        <a:bodyPr/>
        <a:lstStyle/>
        <a:p>
          <a:r>
            <a:rPr lang="en-US" sz="1200" u="sng" dirty="0"/>
            <a:t>Outcome Measure</a:t>
          </a:r>
        </a:p>
        <a:p>
          <a:r>
            <a:rPr lang="en-US" sz="1200" dirty="0"/>
            <a:t>VSAS, DSD</a:t>
          </a:r>
        </a:p>
      </dgm:t>
    </dgm:pt>
    <dgm:pt modelId="{8D264F77-C493-4955-9912-C62F36DC261F}" type="parTrans" cxnId="{8A6C8276-571F-4276-8C47-9AAD82268F30}">
      <dgm:prSet/>
      <dgm:spPr/>
      <dgm:t>
        <a:bodyPr/>
        <a:lstStyle/>
        <a:p>
          <a:endParaRPr lang="en-US"/>
        </a:p>
      </dgm:t>
    </dgm:pt>
    <dgm:pt modelId="{61A376CB-B16C-4C30-9C65-F792B6AC3163}" type="sibTrans" cxnId="{8A6C8276-571F-4276-8C47-9AAD82268F30}">
      <dgm:prSet/>
      <dgm:spPr/>
      <dgm:t>
        <a:bodyPr/>
        <a:lstStyle/>
        <a:p>
          <a:endParaRPr lang="en-US"/>
        </a:p>
      </dgm:t>
    </dgm:pt>
    <dgm:pt modelId="{81DA8494-CD1C-4A29-B268-FDEC465FEA83}">
      <dgm:prSet phldrT="[Text]" custT="1"/>
      <dgm:spPr/>
      <dgm:t>
        <a:bodyPr/>
        <a:lstStyle/>
        <a:p>
          <a:r>
            <a:rPr lang="en-US" sz="1800" b="1" u="sng" dirty="0" err="1"/>
            <a:t>Pratelli</a:t>
          </a:r>
          <a:r>
            <a:rPr lang="en-US" sz="1800" b="1" u="sng" dirty="0"/>
            <a:t>. E et.al.,  2017</a:t>
          </a:r>
        </a:p>
        <a:p>
          <a:r>
            <a:rPr lang="en-US" sz="1800" b="1" i="0" dirty="0" err="1"/>
            <a:t>Abc</a:t>
          </a:r>
          <a:r>
            <a:rPr lang="en-US" sz="1800" b="1" i="0" dirty="0"/>
            <a:t> Title</a:t>
          </a:r>
          <a:endParaRPr lang="en-US" sz="1400" b="1" dirty="0"/>
        </a:p>
      </dgm:t>
    </dgm:pt>
    <dgm:pt modelId="{292E7696-AD17-4329-87F9-EC676101DB01}" type="parTrans" cxnId="{7041CC76-62BF-4EEF-B12E-036F402376FC}">
      <dgm:prSet/>
      <dgm:spPr/>
      <dgm:t>
        <a:bodyPr/>
        <a:lstStyle/>
        <a:p>
          <a:endParaRPr lang="en-US"/>
        </a:p>
      </dgm:t>
    </dgm:pt>
    <dgm:pt modelId="{8BE7AC33-2106-424B-B5C3-F9368134F5AD}" type="sibTrans" cxnId="{7041CC76-62BF-4EEF-B12E-036F402376FC}">
      <dgm:prSet/>
      <dgm:spPr/>
      <dgm:t>
        <a:bodyPr/>
        <a:lstStyle/>
        <a:p>
          <a:endParaRPr lang="en-US"/>
        </a:p>
      </dgm:t>
    </dgm:pt>
    <dgm:pt modelId="{5E175977-0F66-44DA-A8FD-698978652711}">
      <dgm:prSet phldrT="[Text]" custT="1"/>
      <dgm:spPr/>
      <dgm:t>
        <a:bodyPr/>
        <a:lstStyle/>
        <a:p>
          <a:r>
            <a:rPr lang="en-US" sz="1200" u="sng" dirty="0"/>
            <a:t>Conclusion</a:t>
          </a:r>
        </a:p>
        <a:p>
          <a:r>
            <a:rPr lang="en-US" sz="1200" b="0" i="0" dirty="0" err="1"/>
            <a:t>asds</a:t>
          </a:r>
          <a:endParaRPr lang="en-US" sz="1200" dirty="0"/>
        </a:p>
      </dgm:t>
    </dgm:pt>
    <dgm:pt modelId="{A9694D0C-75A7-4B31-B9E4-4076A3E97051}" type="parTrans" cxnId="{B1FA25FE-8933-4A5A-B10B-99A11861953C}">
      <dgm:prSet/>
      <dgm:spPr/>
      <dgm:t>
        <a:bodyPr/>
        <a:lstStyle/>
        <a:p>
          <a:endParaRPr lang="en-US"/>
        </a:p>
      </dgm:t>
    </dgm:pt>
    <dgm:pt modelId="{FDA6397F-D579-4667-9F3E-73B94F2F03D3}" type="sibTrans" cxnId="{B1FA25FE-8933-4A5A-B10B-99A11861953C}">
      <dgm:prSet/>
      <dgm:spPr/>
      <dgm:t>
        <a:bodyPr/>
        <a:lstStyle/>
        <a:p>
          <a:endParaRPr lang="en-US"/>
        </a:p>
      </dgm:t>
    </dgm:pt>
    <dgm:pt modelId="{712EE55C-E313-4FD1-87FB-86A8C44870DD}">
      <dgm:prSet phldrT="[Text]" custT="1"/>
      <dgm:spPr/>
      <dgm:t>
        <a:bodyPr/>
        <a:lstStyle/>
        <a:p>
          <a:r>
            <a:rPr lang="en-US" sz="1200" u="sng" dirty="0"/>
            <a:t>Conclusion</a:t>
          </a:r>
        </a:p>
        <a:p>
          <a:r>
            <a:rPr lang="en-US" sz="1200" b="0" i="0" dirty="0" err="1"/>
            <a:t>asds</a:t>
          </a:r>
          <a:endParaRPr lang="en-US" sz="1200" dirty="0"/>
        </a:p>
      </dgm:t>
    </dgm:pt>
    <dgm:pt modelId="{5B71194B-7F90-483B-848C-FB2722BEB4EB}" type="parTrans" cxnId="{B0798F76-E674-40EC-9144-DC871AB50651}">
      <dgm:prSet/>
      <dgm:spPr/>
      <dgm:t>
        <a:bodyPr/>
        <a:lstStyle/>
        <a:p>
          <a:endParaRPr lang="en-US"/>
        </a:p>
      </dgm:t>
    </dgm:pt>
    <dgm:pt modelId="{B62C2454-BC9D-483B-A9D0-A430795AB3FF}" type="sibTrans" cxnId="{B0798F76-E674-40EC-9144-DC871AB50651}">
      <dgm:prSet/>
      <dgm:spPr/>
      <dgm:t>
        <a:bodyPr/>
        <a:lstStyle/>
        <a:p>
          <a:endParaRPr lang="en-US"/>
        </a:p>
      </dgm:t>
    </dgm:pt>
    <dgm:pt modelId="{A6E986D8-8F51-4746-88D3-F666E80E260F}">
      <dgm:prSet phldrT="[Text]" custT="1"/>
      <dgm:spPr/>
      <dgm:t>
        <a:bodyPr/>
        <a:lstStyle/>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100" dirty="0"/>
        </a:p>
      </dgm:t>
    </dgm:pt>
    <dgm:pt modelId="{8841A552-92F6-46A3-874D-1A0BCF047CF9}" type="sibTrans" cxnId="{75BAE740-59D8-4DAA-89B9-61EF1FE2FB2C}">
      <dgm:prSet/>
      <dgm:spPr/>
      <dgm:t>
        <a:bodyPr/>
        <a:lstStyle/>
        <a:p>
          <a:endParaRPr lang="en-US"/>
        </a:p>
      </dgm:t>
    </dgm:pt>
    <dgm:pt modelId="{569F1C1B-5C32-40C1-8EF1-58C0FAFE80DE}" type="parTrans" cxnId="{75BAE740-59D8-4DAA-89B9-61EF1FE2FB2C}">
      <dgm:prSet/>
      <dgm:spPr/>
      <dgm:t>
        <a:bodyPr/>
        <a:lstStyle/>
        <a:p>
          <a:endParaRPr lang="en-US"/>
        </a:p>
      </dgm:t>
    </dgm:pt>
    <dgm:pt modelId="{961687C0-88E7-48EE-A463-8C6DB925D2C9}">
      <dgm:prSet phldrT="[Text]" custT="1"/>
      <dgm:spPr/>
      <dgm:t>
        <a:bodyPr/>
        <a:lstStyle/>
        <a:p>
          <a:r>
            <a:rPr lang="en-US" sz="1200" u="sng" dirty="0"/>
            <a:t>Conclusion</a:t>
          </a:r>
        </a:p>
        <a:p>
          <a:r>
            <a:rPr lang="en-US" sz="1200" b="0" i="0" dirty="0" err="1"/>
            <a:t>asds</a:t>
          </a:r>
          <a:endParaRPr lang="en-US" sz="1200" dirty="0"/>
        </a:p>
      </dgm:t>
    </dgm:pt>
    <dgm:pt modelId="{251C82C6-693A-4737-A280-46EC971E65C9}" type="sibTrans" cxnId="{A9B47F0B-9C21-448B-BD08-5EF3ECBFCED2}">
      <dgm:prSet/>
      <dgm:spPr/>
      <dgm:t>
        <a:bodyPr/>
        <a:lstStyle/>
        <a:p>
          <a:endParaRPr lang="en-US"/>
        </a:p>
      </dgm:t>
    </dgm:pt>
    <dgm:pt modelId="{837F4E02-F6B8-4B1C-BD48-E5A3606FD98B}" type="parTrans" cxnId="{A9B47F0B-9C21-448B-BD08-5EF3ECBFCED2}">
      <dgm:prSet/>
      <dgm:spPr/>
      <dgm:t>
        <a:bodyPr/>
        <a:lstStyle/>
        <a:p>
          <a:endParaRPr lang="en-US"/>
        </a:p>
      </dgm:t>
    </dgm:pt>
    <dgm:pt modelId="{A908F262-F69F-4774-9F83-DC2D964C3A1D}">
      <dgm:prSet phldrT="[Text]" custT="1"/>
      <dgm:spPr/>
      <dgm:t>
        <a:bodyPr/>
        <a:lstStyle/>
        <a:p>
          <a:r>
            <a:rPr lang="en-US" sz="1200" u="sng" dirty="0"/>
            <a:t>Outcome Measure</a:t>
          </a:r>
        </a:p>
        <a:p>
          <a:r>
            <a:rPr lang="en-US" sz="1200" dirty="0"/>
            <a:t>VSAS, DSD</a:t>
          </a:r>
        </a:p>
      </dgm:t>
    </dgm:pt>
    <dgm:pt modelId="{872CC16F-9033-49C3-BAEE-319CEEFA0D8B}" type="parTrans" cxnId="{C50C503B-187C-48CF-81D1-7A284C52105D}">
      <dgm:prSet/>
      <dgm:spPr/>
      <dgm:t>
        <a:bodyPr/>
        <a:lstStyle/>
        <a:p>
          <a:endParaRPr lang="en-US"/>
        </a:p>
      </dgm:t>
    </dgm:pt>
    <dgm:pt modelId="{182F8CFF-C930-45CB-9A11-B0A0CDE35A25}" type="sibTrans" cxnId="{C50C503B-187C-48CF-81D1-7A284C52105D}">
      <dgm:prSet/>
      <dgm:spPr/>
      <dgm:t>
        <a:bodyPr/>
        <a:lstStyle/>
        <a:p>
          <a:endParaRPr lang="en-US"/>
        </a:p>
      </dgm:t>
    </dgm:pt>
    <dgm:pt modelId="{86F96597-595A-4FA9-B2C4-5AFE640375E8}" type="pres">
      <dgm:prSet presAssocID="{5A7958A9-26BB-45AA-A136-58C4597BD239}" presName="theList" presStyleCnt="0">
        <dgm:presLayoutVars>
          <dgm:dir/>
          <dgm:animLvl val="lvl"/>
          <dgm:resizeHandles val="exact"/>
        </dgm:presLayoutVars>
      </dgm:prSet>
      <dgm:spPr/>
    </dgm:pt>
    <dgm:pt modelId="{AE0CBE12-FB72-48A9-8946-6247F028FC6D}" type="pres">
      <dgm:prSet presAssocID="{78AF4A5E-EBE1-4D09-9C38-E84F038B924F}" presName="compNode" presStyleCnt="0"/>
      <dgm:spPr/>
    </dgm:pt>
    <dgm:pt modelId="{041DEDA0-F55B-4661-83AB-97563ACA764C}" type="pres">
      <dgm:prSet presAssocID="{78AF4A5E-EBE1-4D09-9C38-E84F038B924F}" presName="aNode" presStyleLbl="bgShp" presStyleIdx="0" presStyleCnt="3" custLinFactNeighborY="1346"/>
      <dgm:spPr/>
    </dgm:pt>
    <dgm:pt modelId="{B07FE812-A347-4D3D-AC57-6B323EDFAE0A}" type="pres">
      <dgm:prSet presAssocID="{78AF4A5E-EBE1-4D09-9C38-E84F038B924F}" presName="textNode" presStyleLbl="bgShp" presStyleIdx="0" presStyleCnt="3"/>
      <dgm:spPr/>
    </dgm:pt>
    <dgm:pt modelId="{F4B1CB0B-FB27-4427-8AA9-D02F25185453}" type="pres">
      <dgm:prSet presAssocID="{78AF4A5E-EBE1-4D09-9C38-E84F038B924F}" presName="compChildNode" presStyleCnt="0"/>
      <dgm:spPr/>
    </dgm:pt>
    <dgm:pt modelId="{2C7F6E1F-422D-4893-9E54-AE7AD9D6F89D}" type="pres">
      <dgm:prSet presAssocID="{78AF4A5E-EBE1-4D09-9C38-E84F038B924F}" presName="theInnerList" presStyleCnt="0"/>
      <dgm:spPr/>
    </dgm:pt>
    <dgm:pt modelId="{B8B8D9B7-A52C-499C-9074-405A8E2244AF}" type="pres">
      <dgm:prSet presAssocID="{AD455CC2-9BD5-410A-9A5E-8B6DCF5465CD}" presName="childNode" presStyleLbl="node1" presStyleIdx="0" presStyleCnt="9" custScaleX="98846" custScaleY="138867" custLinFactNeighborX="974" custLinFactNeighborY="8530">
        <dgm:presLayoutVars>
          <dgm:bulletEnabled val="1"/>
        </dgm:presLayoutVars>
      </dgm:prSet>
      <dgm:spPr/>
    </dgm:pt>
    <dgm:pt modelId="{83CAC3CB-2FD9-4C49-B6F8-8A2C30D22760}" type="pres">
      <dgm:prSet presAssocID="{AD455CC2-9BD5-410A-9A5E-8B6DCF5465CD}" presName="aSpace2" presStyleCnt="0"/>
      <dgm:spPr/>
    </dgm:pt>
    <dgm:pt modelId="{B16ABB2B-81A2-43EB-93EC-D5C26EC875FB}" type="pres">
      <dgm:prSet presAssocID="{1F57C01E-868A-456A-BED3-4071943B05DA}" presName="childNode" presStyleLbl="node1" presStyleIdx="1" presStyleCnt="9">
        <dgm:presLayoutVars>
          <dgm:bulletEnabled val="1"/>
        </dgm:presLayoutVars>
      </dgm:prSet>
      <dgm:spPr/>
    </dgm:pt>
    <dgm:pt modelId="{3521BCF4-957B-415F-B00B-E220726116F3}" type="pres">
      <dgm:prSet presAssocID="{1F57C01E-868A-456A-BED3-4071943B05DA}" presName="aSpace2" presStyleCnt="0"/>
      <dgm:spPr/>
    </dgm:pt>
    <dgm:pt modelId="{2D55881A-4DDF-4F94-B662-9031973B865D}" type="pres">
      <dgm:prSet presAssocID="{5E175977-0F66-44DA-A8FD-698978652711}" presName="childNode" presStyleLbl="node1" presStyleIdx="2" presStyleCnt="9" custScaleY="194027">
        <dgm:presLayoutVars>
          <dgm:bulletEnabled val="1"/>
        </dgm:presLayoutVars>
      </dgm:prSet>
      <dgm:spPr/>
    </dgm:pt>
    <dgm:pt modelId="{44D14414-11A6-4749-B6F8-EAE686634BCA}" type="pres">
      <dgm:prSet presAssocID="{78AF4A5E-EBE1-4D09-9C38-E84F038B924F}" presName="aSpace" presStyleCnt="0"/>
      <dgm:spPr/>
    </dgm:pt>
    <dgm:pt modelId="{95150784-5797-483B-9069-987C185C0CD9}" type="pres">
      <dgm:prSet presAssocID="{FED1A910-639A-41BB-B41F-DE4D6A97E89B}" presName="compNode" presStyleCnt="0"/>
      <dgm:spPr/>
    </dgm:pt>
    <dgm:pt modelId="{2EB1E50E-1F35-4EEC-B5D4-529CC7F1CD53}" type="pres">
      <dgm:prSet presAssocID="{FED1A910-639A-41BB-B41F-DE4D6A97E89B}" presName="aNode" presStyleLbl="bgShp" presStyleIdx="1" presStyleCnt="3"/>
      <dgm:spPr/>
    </dgm:pt>
    <dgm:pt modelId="{67BD32A2-E21F-4746-8E0A-4A6722F16CA5}" type="pres">
      <dgm:prSet presAssocID="{FED1A910-639A-41BB-B41F-DE4D6A97E89B}" presName="textNode" presStyleLbl="bgShp" presStyleIdx="1" presStyleCnt="3"/>
      <dgm:spPr/>
    </dgm:pt>
    <dgm:pt modelId="{DA3E7834-F11F-4456-A632-5F1BF492609E}" type="pres">
      <dgm:prSet presAssocID="{FED1A910-639A-41BB-B41F-DE4D6A97E89B}" presName="compChildNode" presStyleCnt="0"/>
      <dgm:spPr/>
    </dgm:pt>
    <dgm:pt modelId="{C5054C67-E669-4A45-A315-3F858E981690}" type="pres">
      <dgm:prSet presAssocID="{FED1A910-639A-41BB-B41F-DE4D6A97E89B}" presName="theInnerList" presStyleCnt="0"/>
      <dgm:spPr/>
    </dgm:pt>
    <dgm:pt modelId="{70D7D4BF-1ECC-4701-B3BD-520D8A810D93}" type="pres">
      <dgm:prSet presAssocID="{43EDC52C-E77D-4B45-868C-E34EA080A92D}" presName="childNode" presStyleLbl="node1" presStyleIdx="3" presStyleCnt="9" custScaleY="82682">
        <dgm:presLayoutVars>
          <dgm:bulletEnabled val="1"/>
        </dgm:presLayoutVars>
      </dgm:prSet>
      <dgm:spPr/>
    </dgm:pt>
    <dgm:pt modelId="{FD836466-1A91-4AE9-9812-99AC04AE6648}" type="pres">
      <dgm:prSet presAssocID="{43EDC52C-E77D-4B45-868C-E34EA080A92D}" presName="aSpace2" presStyleCnt="0"/>
      <dgm:spPr/>
    </dgm:pt>
    <dgm:pt modelId="{F994D27C-E644-4B95-A2EA-D000179D607E}" type="pres">
      <dgm:prSet presAssocID="{C31B680D-7FFF-4078-9622-F7FCF99ACF1D}" presName="childNode" presStyleLbl="node1" presStyleIdx="4" presStyleCnt="9" custScaleY="63620">
        <dgm:presLayoutVars>
          <dgm:bulletEnabled val="1"/>
        </dgm:presLayoutVars>
      </dgm:prSet>
      <dgm:spPr/>
    </dgm:pt>
    <dgm:pt modelId="{B3F252CC-4B04-4604-B7A2-F03EC16D1BE9}" type="pres">
      <dgm:prSet presAssocID="{C31B680D-7FFF-4078-9622-F7FCF99ACF1D}" presName="aSpace2" presStyleCnt="0"/>
      <dgm:spPr/>
    </dgm:pt>
    <dgm:pt modelId="{93026E26-4645-4ED6-843E-2541F7C185A5}" type="pres">
      <dgm:prSet presAssocID="{712EE55C-E313-4FD1-87FB-86A8C44870DD}" presName="childNode" presStyleLbl="node1" presStyleIdx="5" presStyleCnt="9">
        <dgm:presLayoutVars>
          <dgm:bulletEnabled val="1"/>
        </dgm:presLayoutVars>
      </dgm:prSet>
      <dgm:spPr/>
    </dgm:pt>
    <dgm:pt modelId="{DA1C0874-8BE3-40DA-A114-99A88981D719}" type="pres">
      <dgm:prSet presAssocID="{FED1A910-639A-41BB-B41F-DE4D6A97E89B}" presName="aSpace" presStyleCnt="0"/>
      <dgm:spPr/>
    </dgm:pt>
    <dgm:pt modelId="{52FD9692-69A2-485D-9B82-C7BB6CC0F4A6}" type="pres">
      <dgm:prSet presAssocID="{81DA8494-CD1C-4A29-B268-FDEC465FEA83}" presName="compNode" presStyleCnt="0"/>
      <dgm:spPr/>
    </dgm:pt>
    <dgm:pt modelId="{93266BAA-DD90-460E-9B69-E663061DBEF6}" type="pres">
      <dgm:prSet presAssocID="{81DA8494-CD1C-4A29-B268-FDEC465FEA83}" presName="aNode" presStyleLbl="bgShp" presStyleIdx="2" presStyleCnt="3"/>
      <dgm:spPr/>
    </dgm:pt>
    <dgm:pt modelId="{51D810AA-B303-4154-BC72-2E1A673173B1}" type="pres">
      <dgm:prSet presAssocID="{81DA8494-CD1C-4A29-B268-FDEC465FEA83}" presName="textNode" presStyleLbl="bgShp" presStyleIdx="2" presStyleCnt="3"/>
      <dgm:spPr/>
    </dgm:pt>
    <dgm:pt modelId="{01EE7EC5-AB81-4526-AF4A-C3A6B4BF8F09}" type="pres">
      <dgm:prSet presAssocID="{81DA8494-CD1C-4A29-B268-FDEC465FEA83}" presName="compChildNode" presStyleCnt="0"/>
      <dgm:spPr/>
    </dgm:pt>
    <dgm:pt modelId="{1D887844-E0EE-4170-AECA-18A14B488CC8}" type="pres">
      <dgm:prSet presAssocID="{81DA8494-CD1C-4A29-B268-FDEC465FEA83}" presName="theInnerList" presStyleCnt="0"/>
      <dgm:spPr/>
    </dgm:pt>
    <dgm:pt modelId="{3CB164F9-944B-45CF-825C-9AD6A5468324}" type="pres">
      <dgm:prSet presAssocID="{A6E986D8-8F51-4746-88D3-F666E80E260F}" presName="childNode" presStyleLbl="node1" presStyleIdx="6" presStyleCnt="9" custLinFactNeighborX="-1900" custLinFactNeighborY="-9106">
        <dgm:presLayoutVars>
          <dgm:bulletEnabled val="1"/>
        </dgm:presLayoutVars>
      </dgm:prSet>
      <dgm:spPr/>
    </dgm:pt>
    <dgm:pt modelId="{6F55FA17-D057-450B-BE14-F75FA0F3470B}" type="pres">
      <dgm:prSet presAssocID="{A6E986D8-8F51-4746-88D3-F666E80E260F}" presName="aSpace2" presStyleCnt="0"/>
      <dgm:spPr/>
    </dgm:pt>
    <dgm:pt modelId="{2073DB36-50C8-4F1E-9BD1-35D418035713}" type="pres">
      <dgm:prSet presAssocID="{A908F262-F69F-4774-9F83-DC2D964C3A1D}" presName="childNode" presStyleLbl="node1" presStyleIdx="7" presStyleCnt="9" custAng="0" custScaleY="73012" custLinFactNeighborY="-15210">
        <dgm:presLayoutVars>
          <dgm:bulletEnabled val="1"/>
        </dgm:presLayoutVars>
      </dgm:prSet>
      <dgm:spPr/>
    </dgm:pt>
    <dgm:pt modelId="{6334A5A6-F48F-4F49-950E-E8F04597A63B}" type="pres">
      <dgm:prSet presAssocID="{A908F262-F69F-4774-9F83-DC2D964C3A1D}" presName="aSpace2" presStyleCnt="0"/>
      <dgm:spPr/>
    </dgm:pt>
    <dgm:pt modelId="{914FC006-4D67-4947-9211-980B64FE97CF}" type="pres">
      <dgm:prSet presAssocID="{961687C0-88E7-48EE-A463-8C6DB925D2C9}" presName="childNode" presStyleLbl="node1" presStyleIdx="8" presStyleCnt="9" custScaleY="129632" custLinFactNeighborX="-1900" custLinFactNeighborY="-15521">
        <dgm:presLayoutVars>
          <dgm:bulletEnabled val="1"/>
        </dgm:presLayoutVars>
      </dgm:prSet>
      <dgm:spPr/>
    </dgm:pt>
  </dgm:ptLst>
  <dgm:cxnLst>
    <dgm:cxn modelId="{A9B47F0B-9C21-448B-BD08-5EF3ECBFCED2}" srcId="{81DA8494-CD1C-4A29-B268-FDEC465FEA83}" destId="{961687C0-88E7-48EE-A463-8C6DB925D2C9}" srcOrd="2" destOrd="0" parTransId="{837F4E02-F6B8-4B1C-BD48-E5A3606FD98B}" sibTransId="{251C82C6-693A-4737-A280-46EC971E65C9}"/>
    <dgm:cxn modelId="{6D1B9924-690C-47DA-BA9D-98154D028990}" type="presOf" srcId="{81DA8494-CD1C-4A29-B268-FDEC465FEA83}" destId="{51D810AA-B303-4154-BC72-2E1A673173B1}" srcOrd="1" destOrd="0" presId="urn:microsoft.com/office/officeart/2005/8/layout/lProcess2"/>
    <dgm:cxn modelId="{4462B426-D37F-44D2-930F-6D0CACD8E7ED}" type="presOf" srcId="{A908F262-F69F-4774-9F83-DC2D964C3A1D}" destId="{2073DB36-50C8-4F1E-9BD1-35D418035713}" srcOrd="0" destOrd="0" presId="urn:microsoft.com/office/officeart/2005/8/layout/lProcess2"/>
    <dgm:cxn modelId="{B3B52832-9FF9-449F-A5C0-A69A3956D5B8}" type="presOf" srcId="{43EDC52C-E77D-4B45-868C-E34EA080A92D}" destId="{70D7D4BF-1ECC-4701-B3BD-520D8A810D93}" srcOrd="0" destOrd="0" presId="urn:microsoft.com/office/officeart/2005/8/layout/lProcess2"/>
    <dgm:cxn modelId="{EDFCEB32-A1DE-49B6-B538-00D4B78ECAAA}" type="presOf" srcId="{C31B680D-7FFF-4078-9622-F7FCF99ACF1D}" destId="{F994D27C-E644-4B95-A2EA-D000179D607E}" srcOrd="0" destOrd="0" presId="urn:microsoft.com/office/officeart/2005/8/layout/lProcess2"/>
    <dgm:cxn modelId="{C50C503B-187C-48CF-81D1-7A284C52105D}" srcId="{81DA8494-CD1C-4A29-B268-FDEC465FEA83}" destId="{A908F262-F69F-4774-9F83-DC2D964C3A1D}" srcOrd="1" destOrd="0" parTransId="{872CC16F-9033-49C3-BAEE-319CEEFA0D8B}" sibTransId="{182F8CFF-C930-45CB-9A11-B0A0CDE35A25}"/>
    <dgm:cxn modelId="{75BAE740-59D8-4DAA-89B9-61EF1FE2FB2C}" srcId="{81DA8494-CD1C-4A29-B268-FDEC465FEA83}" destId="{A6E986D8-8F51-4746-88D3-F666E80E260F}" srcOrd="0" destOrd="0" parTransId="{569F1C1B-5C32-40C1-8EF1-58C0FAFE80DE}" sibTransId="{8841A552-92F6-46A3-874D-1A0BCF047CF9}"/>
    <dgm:cxn modelId="{D1F8DB5B-18CE-47E7-858E-409698B99DDE}" type="presOf" srcId="{5A7958A9-26BB-45AA-A136-58C4597BD239}" destId="{86F96597-595A-4FA9-B2C4-5AFE640375E8}" srcOrd="0" destOrd="0" presId="urn:microsoft.com/office/officeart/2005/8/layout/lProcess2"/>
    <dgm:cxn modelId="{178FFF43-8B6C-40B6-B3EC-77E1238F8B17}" srcId="{5A7958A9-26BB-45AA-A136-58C4597BD239}" destId="{FED1A910-639A-41BB-B41F-DE4D6A97E89B}" srcOrd="1" destOrd="0" parTransId="{C3569829-B844-466F-A62E-90F63106F769}" sibTransId="{50062D2C-09F9-44E1-A65C-4D93A5BFEF50}"/>
    <dgm:cxn modelId="{B09C7468-4646-4B53-9731-81D73AF72DBF}" type="presOf" srcId="{FED1A910-639A-41BB-B41F-DE4D6A97E89B}" destId="{2EB1E50E-1F35-4EEC-B5D4-529CC7F1CD53}" srcOrd="0" destOrd="0" presId="urn:microsoft.com/office/officeart/2005/8/layout/lProcess2"/>
    <dgm:cxn modelId="{0A46D16A-71BE-4A91-8C81-5854B65D33FE}" srcId="{5A7958A9-26BB-45AA-A136-58C4597BD239}" destId="{78AF4A5E-EBE1-4D09-9C38-E84F038B924F}" srcOrd="0" destOrd="0" parTransId="{D6D35EA2-597B-4A68-B2E8-FA8A700DEB54}" sibTransId="{F14301D4-3E9D-4EC3-AE58-2E3B56C9041A}"/>
    <dgm:cxn modelId="{B87DA66D-AA47-4938-ACBE-B498D7008D32}" srcId="{78AF4A5E-EBE1-4D09-9C38-E84F038B924F}" destId="{1F57C01E-868A-456A-BED3-4071943B05DA}" srcOrd="1" destOrd="0" parTransId="{284C15D9-D1F7-4404-AB01-93CBE19EB43A}" sibTransId="{807242F7-D204-4E76-AF37-D920DCF64122}"/>
    <dgm:cxn modelId="{92FA8F4E-0471-4080-B4F9-F05A79A79810}" type="presOf" srcId="{A6E986D8-8F51-4746-88D3-F666E80E260F}" destId="{3CB164F9-944B-45CF-825C-9AD6A5468324}" srcOrd="0" destOrd="0" presId="urn:microsoft.com/office/officeart/2005/8/layout/lProcess2"/>
    <dgm:cxn modelId="{26A8476F-A27B-4D32-8CBF-CD317E859F74}" type="presOf" srcId="{AD455CC2-9BD5-410A-9A5E-8B6DCF5465CD}" destId="{B8B8D9B7-A52C-499C-9074-405A8E2244AF}" srcOrd="0" destOrd="0" presId="urn:microsoft.com/office/officeart/2005/8/layout/lProcess2"/>
    <dgm:cxn modelId="{8A6C8276-571F-4276-8C47-9AAD82268F30}" srcId="{FED1A910-639A-41BB-B41F-DE4D6A97E89B}" destId="{C31B680D-7FFF-4078-9622-F7FCF99ACF1D}" srcOrd="1" destOrd="0" parTransId="{8D264F77-C493-4955-9912-C62F36DC261F}" sibTransId="{61A376CB-B16C-4C30-9C65-F792B6AC3163}"/>
    <dgm:cxn modelId="{B0798F76-E674-40EC-9144-DC871AB50651}" srcId="{FED1A910-639A-41BB-B41F-DE4D6A97E89B}" destId="{712EE55C-E313-4FD1-87FB-86A8C44870DD}" srcOrd="2" destOrd="0" parTransId="{5B71194B-7F90-483B-848C-FB2722BEB4EB}" sibTransId="{B62C2454-BC9D-483B-A9D0-A430795AB3FF}"/>
    <dgm:cxn modelId="{7041CC76-62BF-4EEF-B12E-036F402376FC}" srcId="{5A7958A9-26BB-45AA-A136-58C4597BD239}" destId="{81DA8494-CD1C-4A29-B268-FDEC465FEA83}" srcOrd="2" destOrd="0" parTransId="{292E7696-AD17-4329-87F9-EC676101DB01}" sibTransId="{8BE7AC33-2106-424B-B5C3-F9368134F5AD}"/>
    <dgm:cxn modelId="{2F9D818E-0E5D-473F-8D35-9E8C25570443}" srcId="{FED1A910-639A-41BB-B41F-DE4D6A97E89B}" destId="{43EDC52C-E77D-4B45-868C-E34EA080A92D}" srcOrd="0" destOrd="0" parTransId="{994699B0-F6D8-4C4F-AFD9-95051F986014}" sibTransId="{FD9DDA14-FE66-4611-A2E9-3F6F78D947F1}"/>
    <dgm:cxn modelId="{D02B7694-ACE4-4485-AFCF-F3E45E021651}" type="presOf" srcId="{81DA8494-CD1C-4A29-B268-FDEC465FEA83}" destId="{93266BAA-DD90-460E-9B69-E663061DBEF6}" srcOrd="0" destOrd="0" presId="urn:microsoft.com/office/officeart/2005/8/layout/lProcess2"/>
    <dgm:cxn modelId="{68E53F9D-B741-4C46-9C18-C262E9386CBC}" type="presOf" srcId="{FED1A910-639A-41BB-B41F-DE4D6A97E89B}" destId="{67BD32A2-E21F-4746-8E0A-4A6722F16CA5}" srcOrd="1" destOrd="0" presId="urn:microsoft.com/office/officeart/2005/8/layout/lProcess2"/>
    <dgm:cxn modelId="{38A201A6-604F-4E71-BD14-A13E36A7F8D5}" type="presOf" srcId="{78AF4A5E-EBE1-4D09-9C38-E84F038B924F}" destId="{B07FE812-A347-4D3D-AC57-6B323EDFAE0A}" srcOrd="1" destOrd="0" presId="urn:microsoft.com/office/officeart/2005/8/layout/lProcess2"/>
    <dgm:cxn modelId="{BAE3AEAF-DB0A-4B7E-8DDD-D54E81EF03FB}" type="presOf" srcId="{1F57C01E-868A-456A-BED3-4071943B05DA}" destId="{B16ABB2B-81A2-43EB-93EC-D5C26EC875FB}" srcOrd="0" destOrd="0" presId="urn:microsoft.com/office/officeart/2005/8/layout/lProcess2"/>
    <dgm:cxn modelId="{A37AB4CC-1EA5-47BB-AE79-177565A9AB20}" srcId="{78AF4A5E-EBE1-4D09-9C38-E84F038B924F}" destId="{AD455CC2-9BD5-410A-9A5E-8B6DCF5465CD}" srcOrd="0" destOrd="0" parTransId="{DA25C6C9-25FE-4BFB-AD39-9A81F45544A7}" sibTransId="{762DF739-27BB-4A48-9C95-D133B6A7F942}"/>
    <dgm:cxn modelId="{97FC7BE0-6CD9-4B3E-B424-9003FBAFFA28}" type="presOf" srcId="{712EE55C-E313-4FD1-87FB-86A8C44870DD}" destId="{93026E26-4645-4ED6-843E-2541F7C185A5}" srcOrd="0" destOrd="0" presId="urn:microsoft.com/office/officeart/2005/8/layout/lProcess2"/>
    <dgm:cxn modelId="{921E95E2-3FA0-45ED-8FFC-B90090077254}" type="presOf" srcId="{78AF4A5E-EBE1-4D09-9C38-E84F038B924F}" destId="{041DEDA0-F55B-4661-83AB-97563ACA764C}" srcOrd="0" destOrd="0" presId="urn:microsoft.com/office/officeart/2005/8/layout/lProcess2"/>
    <dgm:cxn modelId="{3CFB35E5-3C6A-4138-A9F0-D65D0592B24F}" type="presOf" srcId="{961687C0-88E7-48EE-A463-8C6DB925D2C9}" destId="{914FC006-4D67-4947-9211-980B64FE97CF}" srcOrd="0" destOrd="0" presId="urn:microsoft.com/office/officeart/2005/8/layout/lProcess2"/>
    <dgm:cxn modelId="{37A363F8-F0DC-4FA6-8EBB-257F9AD7EAD8}" type="presOf" srcId="{5E175977-0F66-44DA-A8FD-698978652711}" destId="{2D55881A-4DDF-4F94-B662-9031973B865D}" srcOrd="0" destOrd="0" presId="urn:microsoft.com/office/officeart/2005/8/layout/lProcess2"/>
    <dgm:cxn modelId="{B1FA25FE-8933-4A5A-B10B-99A11861953C}" srcId="{78AF4A5E-EBE1-4D09-9C38-E84F038B924F}" destId="{5E175977-0F66-44DA-A8FD-698978652711}" srcOrd="2" destOrd="0" parTransId="{A9694D0C-75A7-4B31-B9E4-4076A3E97051}" sibTransId="{FDA6397F-D579-4667-9F3E-73B94F2F03D3}"/>
    <dgm:cxn modelId="{1C050E59-F9F9-42D6-8950-6C6807EA222B}" type="presParOf" srcId="{86F96597-595A-4FA9-B2C4-5AFE640375E8}" destId="{AE0CBE12-FB72-48A9-8946-6247F028FC6D}" srcOrd="0" destOrd="0" presId="urn:microsoft.com/office/officeart/2005/8/layout/lProcess2"/>
    <dgm:cxn modelId="{02075249-5CB3-496B-AA14-435BDF54552B}" type="presParOf" srcId="{AE0CBE12-FB72-48A9-8946-6247F028FC6D}" destId="{041DEDA0-F55B-4661-83AB-97563ACA764C}" srcOrd="0" destOrd="0" presId="urn:microsoft.com/office/officeart/2005/8/layout/lProcess2"/>
    <dgm:cxn modelId="{B8036287-A3D0-4D27-B32D-5D9727ABB9C4}" type="presParOf" srcId="{AE0CBE12-FB72-48A9-8946-6247F028FC6D}" destId="{B07FE812-A347-4D3D-AC57-6B323EDFAE0A}" srcOrd="1" destOrd="0" presId="urn:microsoft.com/office/officeart/2005/8/layout/lProcess2"/>
    <dgm:cxn modelId="{8E22A459-2D1C-477C-967B-C295548383A5}" type="presParOf" srcId="{AE0CBE12-FB72-48A9-8946-6247F028FC6D}" destId="{F4B1CB0B-FB27-4427-8AA9-D02F25185453}" srcOrd="2" destOrd="0" presId="urn:microsoft.com/office/officeart/2005/8/layout/lProcess2"/>
    <dgm:cxn modelId="{71E2DBF1-A09D-4C0D-B9A1-DA07BEE90D01}" type="presParOf" srcId="{F4B1CB0B-FB27-4427-8AA9-D02F25185453}" destId="{2C7F6E1F-422D-4893-9E54-AE7AD9D6F89D}" srcOrd="0" destOrd="0" presId="urn:microsoft.com/office/officeart/2005/8/layout/lProcess2"/>
    <dgm:cxn modelId="{6A9A1A0C-C5F9-4AA6-B154-E3FC03599E05}" type="presParOf" srcId="{2C7F6E1F-422D-4893-9E54-AE7AD9D6F89D}" destId="{B8B8D9B7-A52C-499C-9074-405A8E2244AF}" srcOrd="0" destOrd="0" presId="urn:microsoft.com/office/officeart/2005/8/layout/lProcess2"/>
    <dgm:cxn modelId="{DF1AF894-0FFD-4C5E-A4ED-6440B855D3F2}" type="presParOf" srcId="{2C7F6E1F-422D-4893-9E54-AE7AD9D6F89D}" destId="{83CAC3CB-2FD9-4C49-B6F8-8A2C30D22760}" srcOrd="1" destOrd="0" presId="urn:microsoft.com/office/officeart/2005/8/layout/lProcess2"/>
    <dgm:cxn modelId="{93F34B71-204F-4181-B0AA-1B026F2E79B0}" type="presParOf" srcId="{2C7F6E1F-422D-4893-9E54-AE7AD9D6F89D}" destId="{B16ABB2B-81A2-43EB-93EC-D5C26EC875FB}" srcOrd="2" destOrd="0" presId="urn:microsoft.com/office/officeart/2005/8/layout/lProcess2"/>
    <dgm:cxn modelId="{C0A1C7B9-A52E-4046-B469-801A954AA47F}" type="presParOf" srcId="{2C7F6E1F-422D-4893-9E54-AE7AD9D6F89D}" destId="{3521BCF4-957B-415F-B00B-E220726116F3}" srcOrd="3" destOrd="0" presId="urn:microsoft.com/office/officeart/2005/8/layout/lProcess2"/>
    <dgm:cxn modelId="{BE79C0B6-C34E-4737-8769-95A32249ADD9}" type="presParOf" srcId="{2C7F6E1F-422D-4893-9E54-AE7AD9D6F89D}" destId="{2D55881A-4DDF-4F94-B662-9031973B865D}" srcOrd="4" destOrd="0" presId="urn:microsoft.com/office/officeart/2005/8/layout/lProcess2"/>
    <dgm:cxn modelId="{FD432EB3-D1A5-4BB6-8C05-5123366B26A6}" type="presParOf" srcId="{86F96597-595A-4FA9-B2C4-5AFE640375E8}" destId="{44D14414-11A6-4749-B6F8-EAE686634BCA}" srcOrd="1" destOrd="0" presId="urn:microsoft.com/office/officeart/2005/8/layout/lProcess2"/>
    <dgm:cxn modelId="{31CAF7CD-71DD-4F49-819A-81DF6AE15E51}" type="presParOf" srcId="{86F96597-595A-4FA9-B2C4-5AFE640375E8}" destId="{95150784-5797-483B-9069-987C185C0CD9}" srcOrd="2" destOrd="0" presId="urn:microsoft.com/office/officeart/2005/8/layout/lProcess2"/>
    <dgm:cxn modelId="{14DD7F33-CBF3-48FF-8F9F-4DCB7EE8AA94}" type="presParOf" srcId="{95150784-5797-483B-9069-987C185C0CD9}" destId="{2EB1E50E-1F35-4EEC-B5D4-529CC7F1CD53}" srcOrd="0" destOrd="0" presId="urn:microsoft.com/office/officeart/2005/8/layout/lProcess2"/>
    <dgm:cxn modelId="{0FB52D87-C6FF-44F4-A6BD-1DA6E9857F80}" type="presParOf" srcId="{95150784-5797-483B-9069-987C185C0CD9}" destId="{67BD32A2-E21F-4746-8E0A-4A6722F16CA5}" srcOrd="1" destOrd="0" presId="urn:microsoft.com/office/officeart/2005/8/layout/lProcess2"/>
    <dgm:cxn modelId="{73A5AEE5-CF99-4BB0-BE56-EAD7DE6929AD}" type="presParOf" srcId="{95150784-5797-483B-9069-987C185C0CD9}" destId="{DA3E7834-F11F-4456-A632-5F1BF492609E}" srcOrd="2" destOrd="0" presId="urn:microsoft.com/office/officeart/2005/8/layout/lProcess2"/>
    <dgm:cxn modelId="{4F799CBD-58F8-4AAD-BEC9-2B426E62B22F}" type="presParOf" srcId="{DA3E7834-F11F-4456-A632-5F1BF492609E}" destId="{C5054C67-E669-4A45-A315-3F858E981690}" srcOrd="0" destOrd="0" presId="urn:microsoft.com/office/officeart/2005/8/layout/lProcess2"/>
    <dgm:cxn modelId="{85DA6D01-2377-4960-AB03-E55CD051F511}" type="presParOf" srcId="{C5054C67-E669-4A45-A315-3F858E981690}" destId="{70D7D4BF-1ECC-4701-B3BD-520D8A810D93}" srcOrd="0" destOrd="0" presId="urn:microsoft.com/office/officeart/2005/8/layout/lProcess2"/>
    <dgm:cxn modelId="{26306446-C099-46E3-BD37-01C710352718}" type="presParOf" srcId="{C5054C67-E669-4A45-A315-3F858E981690}" destId="{FD836466-1A91-4AE9-9812-99AC04AE6648}" srcOrd="1" destOrd="0" presId="urn:microsoft.com/office/officeart/2005/8/layout/lProcess2"/>
    <dgm:cxn modelId="{28F31116-B8F4-45EF-9C3F-E99BE3EE9F53}" type="presParOf" srcId="{C5054C67-E669-4A45-A315-3F858E981690}" destId="{F994D27C-E644-4B95-A2EA-D000179D607E}" srcOrd="2" destOrd="0" presId="urn:microsoft.com/office/officeart/2005/8/layout/lProcess2"/>
    <dgm:cxn modelId="{9865C3D9-D1CC-43A2-BA8F-C420EFAF0670}" type="presParOf" srcId="{C5054C67-E669-4A45-A315-3F858E981690}" destId="{B3F252CC-4B04-4604-B7A2-F03EC16D1BE9}" srcOrd="3" destOrd="0" presId="urn:microsoft.com/office/officeart/2005/8/layout/lProcess2"/>
    <dgm:cxn modelId="{F27BCE3A-0B22-4F6D-82B8-DF442CD88890}" type="presParOf" srcId="{C5054C67-E669-4A45-A315-3F858E981690}" destId="{93026E26-4645-4ED6-843E-2541F7C185A5}" srcOrd="4" destOrd="0" presId="urn:microsoft.com/office/officeart/2005/8/layout/lProcess2"/>
    <dgm:cxn modelId="{5E582F08-794B-426D-87F2-26F8BD3A78E7}" type="presParOf" srcId="{86F96597-595A-4FA9-B2C4-5AFE640375E8}" destId="{DA1C0874-8BE3-40DA-A114-99A88981D719}" srcOrd="3" destOrd="0" presId="urn:microsoft.com/office/officeart/2005/8/layout/lProcess2"/>
    <dgm:cxn modelId="{CE03D9BD-7414-4FAB-8A68-C4FD7E9206EE}" type="presParOf" srcId="{86F96597-595A-4FA9-B2C4-5AFE640375E8}" destId="{52FD9692-69A2-485D-9B82-C7BB6CC0F4A6}" srcOrd="4" destOrd="0" presId="urn:microsoft.com/office/officeart/2005/8/layout/lProcess2"/>
    <dgm:cxn modelId="{38009FD7-D394-47A8-9F10-7C11C6F1DADA}" type="presParOf" srcId="{52FD9692-69A2-485D-9B82-C7BB6CC0F4A6}" destId="{93266BAA-DD90-460E-9B69-E663061DBEF6}" srcOrd="0" destOrd="0" presId="urn:microsoft.com/office/officeart/2005/8/layout/lProcess2"/>
    <dgm:cxn modelId="{0E2CA2E3-590B-4398-B165-938BBA8AA688}" type="presParOf" srcId="{52FD9692-69A2-485D-9B82-C7BB6CC0F4A6}" destId="{51D810AA-B303-4154-BC72-2E1A673173B1}" srcOrd="1" destOrd="0" presId="urn:microsoft.com/office/officeart/2005/8/layout/lProcess2"/>
    <dgm:cxn modelId="{6E10E181-339F-485B-9F24-C64BE799B968}" type="presParOf" srcId="{52FD9692-69A2-485D-9B82-C7BB6CC0F4A6}" destId="{01EE7EC5-AB81-4526-AF4A-C3A6B4BF8F09}" srcOrd="2" destOrd="0" presId="urn:microsoft.com/office/officeart/2005/8/layout/lProcess2"/>
    <dgm:cxn modelId="{5F3FD5A6-61B3-4ADB-BA24-4FC20F9233BF}" type="presParOf" srcId="{01EE7EC5-AB81-4526-AF4A-C3A6B4BF8F09}" destId="{1D887844-E0EE-4170-AECA-18A14B488CC8}" srcOrd="0" destOrd="0" presId="urn:microsoft.com/office/officeart/2005/8/layout/lProcess2"/>
    <dgm:cxn modelId="{F797E4AE-4E64-48F0-AD1A-BEF96D46D434}" type="presParOf" srcId="{1D887844-E0EE-4170-AECA-18A14B488CC8}" destId="{3CB164F9-944B-45CF-825C-9AD6A5468324}" srcOrd="0" destOrd="0" presId="urn:microsoft.com/office/officeart/2005/8/layout/lProcess2"/>
    <dgm:cxn modelId="{C48E7E0D-C96E-43C2-9581-01F8BC8779D6}" type="presParOf" srcId="{1D887844-E0EE-4170-AECA-18A14B488CC8}" destId="{6F55FA17-D057-450B-BE14-F75FA0F3470B}" srcOrd="1" destOrd="0" presId="urn:microsoft.com/office/officeart/2005/8/layout/lProcess2"/>
    <dgm:cxn modelId="{9607B385-EA08-4DEB-9F07-716EA3C56320}" type="presParOf" srcId="{1D887844-E0EE-4170-AECA-18A14B488CC8}" destId="{2073DB36-50C8-4F1E-9BD1-35D418035713}" srcOrd="2" destOrd="0" presId="urn:microsoft.com/office/officeart/2005/8/layout/lProcess2"/>
    <dgm:cxn modelId="{7FADC68E-35D6-4E8D-9F62-8BA9A037A1BA}" type="presParOf" srcId="{1D887844-E0EE-4170-AECA-18A14B488CC8}" destId="{6334A5A6-F48F-4F49-950E-E8F04597A63B}" srcOrd="3" destOrd="0" presId="urn:microsoft.com/office/officeart/2005/8/layout/lProcess2"/>
    <dgm:cxn modelId="{024B5239-E37E-416A-8380-28933B5A741B}" type="presParOf" srcId="{1D887844-E0EE-4170-AECA-18A14B488CC8}" destId="{914FC006-4D67-4947-9211-980B64FE97CF}"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7958A9-26BB-45AA-A136-58C4597BD239}" type="doc">
      <dgm:prSet loTypeId="urn:microsoft.com/office/officeart/2005/8/layout/lProcess2" loCatId="list" qsTypeId="urn:microsoft.com/office/officeart/2005/8/quickstyle/simple3" qsCatId="simple" csTypeId="urn:microsoft.com/office/officeart/2005/8/colors/accent1_2" csCatId="accent1" phldr="1"/>
      <dgm:spPr/>
      <dgm:t>
        <a:bodyPr/>
        <a:lstStyle/>
        <a:p>
          <a:endParaRPr lang="en-US"/>
        </a:p>
      </dgm:t>
    </dgm:pt>
    <dgm:pt modelId="{78AF4A5E-EBE1-4D09-9C38-E84F038B924F}">
      <dgm:prSet phldrT="[Text]" custT="1"/>
      <dgm:spPr/>
      <dgm:t>
        <a:bodyPr/>
        <a:lstStyle/>
        <a:p>
          <a:r>
            <a:rPr lang="en-US" sz="1800" b="1" u="sng" dirty="0" err="1"/>
            <a:t>Talebi</a:t>
          </a:r>
          <a:r>
            <a:rPr lang="en-US" sz="1800" b="1" u="sng" dirty="0"/>
            <a:t> GA et.al. , 2015</a:t>
          </a:r>
        </a:p>
        <a:p>
          <a:r>
            <a:rPr lang="en-US" sz="1800" b="1" i="0" dirty="0" err="1"/>
            <a:t>Abc</a:t>
          </a:r>
          <a:r>
            <a:rPr lang="en-US" sz="1800" b="1" i="0" dirty="0"/>
            <a:t> Title</a:t>
          </a:r>
          <a:endParaRPr lang="en-US" sz="1200" b="1" dirty="0"/>
        </a:p>
      </dgm:t>
    </dgm:pt>
    <dgm:pt modelId="{D6D35EA2-597B-4A68-B2E8-FA8A700DEB54}" type="parTrans" cxnId="{0A46D16A-71BE-4A91-8C81-5854B65D33FE}">
      <dgm:prSet/>
      <dgm:spPr/>
      <dgm:t>
        <a:bodyPr/>
        <a:lstStyle/>
        <a:p>
          <a:endParaRPr lang="en-US"/>
        </a:p>
      </dgm:t>
    </dgm:pt>
    <dgm:pt modelId="{F14301D4-3E9D-4EC3-AE58-2E3B56C9041A}" type="sibTrans" cxnId="{0A46D16A-71BE-4A91-8C81-5854B65D33FE}">
      <dgm:prSet/>
      <dgm:spPr/>
      <dgm:t>
        <a:bodyPr/>
        <a:lstStyle/>
        <a:p>
          <a:endParaRPr lang="en-US"/>
        </a:p>
      </dgm:t>
    </dgm:pt>
    <dgm:pt modelId="{AD455CC2-9BD5-410A-9A5E-8B6DCF5465CD}">
      <dgm:prSet phldrT="[Text]" custT="1"/>
      <dgm:spPr/>
      <dgm:t>
        <a:bodyPr/>
        <a:lstStyle/>
        <a:p>
          <a:endParaRPr lang="en-US" sz="1100" dirty="0"/>
        </a:p>
        <a:p>
          <a:endParaRPr lang="en-US" sz="1100" dirty="0"/>
        </a:p>
        <a:p>
          <a:endParaRPr lang="en-US" sz="1100" dirty="0"/>
        </a:p>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200" dirty="0"/>
        </a:p>
        <a:p>
          <a:endParaRPr lang="en-US" sz="1100" dirty="0"/>
        </a:p>
        <a:p>
          <a:endParaRPr lang="en-US" sz="800" dirty="0"/>
        </a:p>
        <a:p>
          <a:endParaRPr lang="en-US" sz="800" dirty="0"/>
        </a:p>
        <a:p>
          <a:endParaRPr lang="en-US" sz="800" dirty="0"/>
        </a:p>
      </dgm:t>
    </dgm:pt>
    <dgm:pt modelId="{DA25C6C9-25FE-4BFB-AD39-9A81F45544A7}" type="parTrans" cxnId="{A37AB4CC-1EA5-47BB-AE79-177565A9AB20}">
      <dgm:prSet/>
      <dgm:spPr/>
      <dgm:t>
        <a:bodyPr/>
        <a:lstStyle/>
        <a:p>
          <a:endParaRPr lang="en-US"/>
        </a:p>
      </dgm:t>
    </dgm:pt>
    <dgm:pt modelId="{762DF739-27BB-4A48-9C95-D133B6A7F942}" type="sibTrans" cxnId="{A37AB4CC-1EA5-47BB-AE79-177565A9AB20}">
      <dgm:prSet/>
      <dgm:spPr/>
      <dgm:t>
        <a:bodyPr/>
        <a:lstStyle/>
        <a:p>
          <a:endParaRPr lang="en-US"/>
        </a:p>
      </dgm:t>
    </dgm:pt>
    <dgm:pt modelId="{1F57C01E-868A-456A-BED3-4071943B05DA}">
      <dgm:prSet phldrT="[Text]" custT="1"/>
      <dgm:spPr/>
      <dgm:t>
        <a:bodyPr/>
        <a:lstStyle/>
        <a:p>
          <a:r>
            <a:rPr lang="en-US" sz="1200" u="sng" dirty="0"/>
            <a:t>Outcome Measure</a:t>
          </a:r>
        </a:p>
        <a:p>
          <a:r>
            <a:rPr lang="en-US" sz="1200" dirty="0"/>
            <a:t>VSAS, DSD</a:t>
          </a:r>
        </a:p>
      </dgm:t>
    </dgm:pt>
    <dgm:pt modelId="{284C15D9-D1F7-4404-AB01-93CBE19EB43A}" type="parTrans" cxnId="{B87DA66D-AA47-4938-ACBE-B498D7008D32}">
      <dgm:prSet/>
      <dgm:spPr/>
      <dgm:t>
        <a:bodyPr/>
        <a:lstStyle/>
        <a:p>
          <a:endParaRPr lang="en-US"/>
        </a:p>
      </dgm:t>
    </dgm:pt>
    <dgm:pt modelId="{807242F7-D204-4E76-AF37-D920DCF64122}" type="sibTrans" cxnId="{B87DA66D-AA47-4938-ACBE-B498D7008D32}">
      <dgm:prSet/>
      <dgm:spPr/>
      <dgm:t>
        <a:bodyPr/>
        <a:lstStyle/>
        <a:p>
          <a:endParaRPr lang="en-US"/>
        </a:p>
      </dgm:t>
    </dgm:pt>
    <dgm:pt modelId="{FED1A910-639A-41BB-B41F-DE4D6A97E89B}">
      <dgm:prSet phldrT="[Text]" custT="1"/>
      <dgm:spPr/>
      <dgm:t>
        <a:bodyPr/>
        <a:lstStyle/>
        <a:p>
          <a:pPr rtl="0"/>
          <a:r>
            <a:rPr lang="en-US" sz="1800" b="1" i="0" u="sng" dirty="0"/>
            <a:t>Ismail. F and colleagues. 2015</a:t>
          </a:r>
        </a:p>
        <a:p>
          <a:pPr rtl="0"/>
          <a:r>
            <a:rPr lang="en-US" sz="1800" b="1" i="0" dirty="0" err="1"/>
            <a:t>Abc</a:t>
          </a:r>
          <a:r>
            <a:rPr lang="en-US" sz="1800" b="1" i="0" dirty="0"/>
            <a:t> Title</a:t>
          </a:r>
          <a:endParaRPr lang="en-US" sz="1400" dirty="0"/>
        </a:p>
      </dgm:t>
    </dgm:pt>
    <dgm:pt modelId="{C3569829-B844-466F-A62E-90F63106F769}" type="parTrans" cxnId="{178FFF43-8B6C-40B6-B3EC-77E1238F8B17}">
      <dgm:prSet/>
      <dgm:spPr/>
      <dgm:t>
        <a:bodyPr/>
        <a:lstStyle/>
        <a:p>
          <a:endParaRPr lang="en-US"/>
        </a:p>
      </dgm:t>
    </dgm:pt>
    <dgm:pt modelId="{50062D2C-09F9-44E1-A65C-4D93A5BFEF50}" type="sibTrans" cxnId="{178FFF43-8B6C-40B6-B3EC-77E1238F8B17}">
      <dgm:prSet/>
      <dgm:spPr/>
      <dgm:t>
        <a:bodyPr/>
        <a:lstStyle/>
        <a:p>
          <a:endParaRPr lang="en-US"/>
        </a:p>
      </dgm:t>
    </dgm:pt>
    <dgm:pt modelId="{43EDC52C-E77D-4B45-868C-E34EA080A92D}">
      <dgm:prSet phldrT="[Text]" custT="1"/>
      <dgm:spPr/>
      <dgm:t>
        <a:bodyPr/>
        <a:lstStyle/>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200" dirty="0"/>
        </a:p>
      </dgm:t>
    </dgm:pt>
    <dgm:pt modelId="{994699B0-F6D8-4C4F-AFD9-95051F986014}" type="parTrans" cxnId="{2F9D818E-0E5D-473F-8D35-9E8C25570443}">
      <dgm:prSet/>
      <dgm:spPr/>
      <dgm:t>
        <a:bodyPr/>
        <a:lstStyle/>
        <a:p>
          <a:endParaRPr lang="en-US"/>
        </a:p>
      </dgm:t>
    </dgm:pt>
    <dgm:pt modelId="{FD9DDA14-FE66-4611-A2E9-3F6F78D947F1}" type="sibTrans" cxnId="{2F9D818E-0E5D-473F-8D35-9E8C25570443}">
      <dgm:prSet/>
      <dgm:spPr/>
      <dgm:t>
        <a:bodyPr/>
        <a:lstStyle/>
        <a:p>
          <a:endParaRPr lang="en-US"/>
        </a:p>
      </dgm:t>
    </dgm:pt>
    <dgm:pt modelId="{C31B680D-7FFF-4078-9622-F7FCF99ACF1D}">
      <dgm:prSet phldrT="[Text]" custT="1"/>
      <dgm:spPr/>
      <dgm:t>
        <a:bodyPr/>
        <a:lstStyle/>
        <a:p>
          <a:r>
            <a:rPr lang="en-US" sz="1200" u="sng" dirty="0"/>
            <a:t>Outcome Measure</a:t>
          </a:r>
        </a:p>
        <a:p>
          <a:r>
            <a:rPr lang="en-US" sz="1200" dirty="0"/>
            <a:t>VSAS, DSD</a:t>
          </a:r>
        </a:p>
      </dgm:t>
    </dgm:pt>
    <dgm:pt modelId="{8D264F77-C493-4955-9912-C62F36DC261F}" type="parTrans" cxnId="{8A6C8276-571F-4276-8C47-9AAD82268F30}">
      <dgm:prSet/>
      <dgm:spPr/>
      <dgm:t>
        <a:bodyPr/>
        <a:lstStyle/>
        <a:p>
          <a:endParaRPr lang="en-US"/>
        </a:p>
      </dgm:t>
    </dgm:pt>
    <dgm:pt modelId="{61A376CB-B16C-4C30-9C65-F792B6AC3163}" type="sibTrans" cxnId="{8A6C8276-571F-4276-8C47-9AAD82268F30}">
      <dgm:prSet/>
      <dgm:spPr/>
      <dgm:t>
        <a:bodyPr/>
        <a:lstStyle/>
        <a:p>
          <a:endParaRPr lang="en-US"/>
        </a:p>
      </dgm:t>
    </dgm:pt>
    <dgm:pt modelId="{81DA8494-CD1C-4A29-B268-FDEC465FEA83}">
      <dgm:prSet phldrT="[Text]" custT="1"/>
      <dgm:spPr/>
      <dgm:t>
        <a:bodyPr/>
        <a:lstStyle/>
        <a:p>
          <a:r>
            <a:rPr lang="en-US" sz="1800" b="1" u="sng" dirty="0" err="1"/>
            <a:t>Pratelli</a:t>
          </a:r>
          <a:r>
            <a:rPr lang="en-US" sz="1800" b="1" u="sng" dirty="0"/>
            <a:t>. E et.al.,  2017</a:t>
          </a:r>
        </a:p>
        <a:p>
          <a:r>
            <a:rPr lang="en-US" sz="1800" b="1" i="0" dirty="0" err="1"/>
            <a:t>Abc</a:t>
          </a:r>
          <a:r>
            <a:rPr lang="en-US" sz="1800" b="1" i="0" dirty="0"/>
            <a:t> Title</a:t>
          </a:r>
          <a:endParaRPr lang="en-US" sz="1400" b="1" dirty="0"/>
        </a:p>
      </dgm:t>
    </dgm:pt>
    <dgm:pt modelId="{292E7696-AD17-4329-87F9-EC676101DB01}" type="parTrans" cxnId="{7041CC76-62BF-4EEF-B12E-036F402376FC}">
      <dgm:prSet/>
      <dgm:spPr/>
      <dgm:t>
        <a:bodyPr/>
        <a:lstStyle/>
        <a:p>
          <a:endParaRPr lang="en-US"/>
        </a:p>
      </dgm:t>
    </dgm:pt>
    <dgm:pt modelId="{8BE7AC33-2106-424B-B5C3-F9368134F5AD}" type="sibTrans" cxnId="{7041CC76-62BF-4EEF-B12E-036F402376FC}">
      <dgm:prSet/>
      <dgm:spPr/>
      <dgm:t>
        <a:bodyPr/>
        <a:lstStyle/>
        <a:p>
          <a:endParaRPr lang="en-US"/>
        </a:p>
      </dgm:t>
    </dgm:pt>
    <dgm:pt modelId="{5E175977-0F66-44DA-A8FD-698978652711}">
      <dgm:prSet phldrT="[Text]" custT="1"/>
      <dgm:spPr/>
      <dgm:t>
        <a:bodyPr/>
        <a:lstStyle/>
        <a:p>
          <a:r>
            <a:rPr lang="en-US" sz="1200" u="sng" dirty="0"/>
            <a:t>Conclusion</a:t>
          </a:r>
        </a:p>
        <a:p>
          <a:r>
            <a:rPr lang="en-US" sz="1200" b="0" i="0" dirty="0" err="1"/>
            <a:t>asds</a:t>
          </a:r>
          <a:endParaRPr lang="en-US" sz="1200" dirty="0"/>
        </a:p>
      </dgm:t>
    </dgm:pt>
    <dgm:pt modelId="{A9694D0C-75A7-4B31-B9E4-4076A3E97051}" type="parTrans" cxnId="{B1FA25FE-8933-4A5A-B10B-99A11861953C}">
      <dgm:prSet/>
      <dgm:spPr/>
      <dgm:t>
        <a:bodyPr/>
        <a:lstStyle/>
        <a:p>
          <a:endParaRPr lang="en-US"/>
        </a:p>
      </dgm:t>
    </dgm:pt>
    <dgm:pt modelId="{FDA6397F-D579-4667-9F3E-73B94F2F03D3}" type="sibTrans" cxnId="{B1FA25FE-8933-4A5A-B10B-99A11861953C}">
      <dgm:prSet/>
      <dgm:spPr/>
      <dgm:t>
        <a:bodyPr/>
        <a:lstStyle/>
        <a:p>
          <a:endParaRPr lang="en-US"/>
        </a:p>
      </dgm:t>
    </dgm:pt>
    <dgm:pt modelId="{712EE55C-E313-4FD1-87FB-86A8C44870DD}">
      <dgm:prSet phldrT="[Text]" custT="1"/>
      <dgm:spPr/>
      <dgm:t>
        <a:bodyPr/>
        <a:lstStyle/>
        <a:p>
          <a:r>
            <a:rPr lang="en-US" sz="1200" u="sng" dirty="0"/>
            <a:t>Conclusion</a:t>
          </a:r>
        </a:p>
        <a:p>
          <a:r>
            <a:rPr lang="en-US" sz="1200" b="0" i="0" dirty="0" err="1"/>
            <a:t>asds</a:t>
          </a:r>
          <a:endParaRPr lang="en-US" sz="1200" dirty="0"/>
        </a:p>
      </dgm:t>
    </dgm:pt>
    <dgm:pt modelId="{5B71194B-7F90-483B-848C-FB2722BEB4EB}" type="parTrans" cxnId="{B0798F76-E674-40EC-9144-DC871AB50651}">
      <dgm:prSet/>
      <dgm:spPr/>
      <dgm:t>
        <a:bodyPr/>
        <a:lstStyle/>
        <a:p>
          <a:endParaRPr lang="en-US"/>
        </a:p>
      </dgm:t>
    </dgm:pt>
    <dgm:pt modelId="{B62C2454-BC9D-483B-A9D0-A430795AB3FF}" type="sibTrans" cxnId="{B0798F76-E674-40EC-9144-DC871AB50651}">
      <dgm:prSet/>
      <dgm:spPr/>
      <dgm:t>
        <a:bodyPr/>
        <a:lstStyle/>
        <a:p>
          <a:endParaRPr lang="en-US"/>
        </a:p>
      </dgm:t>
    </dgm:pt>
    <dgm:pt modelId="{A6E986D8-8F51-4746-88D3-F666E80E260F}">
      <dgm:prSet phldrT="[Text]" custT="1"/>
      <dgm:spPr/>
      <dgm:t>
        <a:bodyPr/>
        <a:lstStyle/>
        <a:p>
          <a:r>
            <a:rPr lang="en-US" sz="1200" u="sng" dirty="0"/>
            <a:t>Method</a:t>
          </a:r>
        </a:p>
        <a:p>
          <a:r>
            <a:rPr lang="en-US" sz="1200" dirty="0"/>
            <a:t>Study Design</a:t>
          </a:r>
        </a:p>
        <a:p>
          <a:r>
            <a:rPr lang="en-US" sz="1200" dirty="0"/>
            <a:t>30 Patients</a:t>
          </a:r>
        </a:p>
        <a:p>
          <a:r>
            <a:rPr lang="en-US" sz="1200" dirty="0"/>
            <a:t>Group </a:t>
          </a:r>
          <a:r>
            <a:rPr lang="en-US" sz="1200" dirty="0" err="1"/>
            <a:t>vcccc</a:t>
          </a:r>
          <a:endParaRPr lang="en-US" sz="1100" dirty="0"/>
        </a:p>
      </dgm:t>
    </dgm:pt>
    <dgm:pt modelId="{8841A552-92F6-46A3-874D-1A0BCF047CF9}" type="sibTrans" cxnId="{75BAE740-59D8-4DAA-89B9-61EF1FE2FB2C}">
      <dgm:prSet/>
      <dgm:spPr/>
      <dgm:t>
        <a:bodyPr/>
        <a:lstStyle/>
        <a:p>
          <a:endParaRPr lang="en-US"/>
        </a:p>
      </dgm:t>
    </dgm:pt>
    <dgm:pt modelId="{569F1C1B-5C32-40C1-8EF1-58C0FAFE80DE}" type="parTrans" cxnId="{75BAE740-59D8-4DAA-89B9-61EF1FE2FB2C}">
      <dgm:prSet/>
      <dgm:spPr/>
      <dgm:t>
        <a:bodyPr/>
        <a:lstStyle/>
        <a:p>
          <a:endParaRPr lang="en-US"/>
        </a:p>
      </dgm:t>
    </dgm:pt>
    <dgm:pt modelId="{961687C0-88E7-48EE-A463-8C6DB925D2C9}">
      <dgm:prSet phldrT="[Text]" custT="1"/>
      <dgm:spPr/>
      <dgm:t>
        <a:bodyPr/>
        <a:lstStyle/>
        <a:p>
          <a:r>
            <a:rPr lang="en-US" sz="1200" u="sng" dirty="0"/>
            <a:t>Conclusion</a:t>
          </a:r>
        </a:p>
        <a:p>
          <a:r>
            <a:rPr lang="en-US" sz="1200" b="0" i="0" dirty="0" err="1"/>
            <a:t>asds</a:t>
          </a:r>
          <a:endParaRPr lang="en-US" sz="1200" dirty="0"/>
        </a:p>
      </dgm:t>
    </dgm:pt>
    <dgm:pt modelId="{251C82C6-693A-4737-A280-46EC971E65C9}" type="sibTrans" cxnId="{A9B47F0B-9C21-448B-BD08-5EF3ECBFCED2}">
      <dgm:prSet/>
      <dgm:spPr/>
      <dgm:t>
        <a:bodyPr/>
        <a:lstStyle/>
        <a:p>
          <a:endParaRPr lang="en-US"/>
        </a:p>
      </dgm:t>
    </dgm:pt>
    <dgm:pt modelId="{837F4E02-F6B8-4B1C-BD48-E5A3606FD98B}" type="parTrans" cxnId="{A9B47F0B-9C21-448B-BD08-5EF3ECBFCED2}">
      <dgm:prSet/>
      <dgm:spPr/>
      <dgm:t>
        <a:bodyPr/>
        <a:lstStyle/>
        <a:p>
          <a:endParaRPr lang="en-US"/>
        </a:p>
      </dgm:t>
    </dgm:pt>
    <dgm:pt modelId="{A908F262-F69F-4774-9F83-DC2D964C3A1D}">
      <dgm:prSet phldrT="[Text]" custT="1"/>
      <dgm:spPr/>
      <dgm:t>
        <a:bodyPr/>
        <a:lstStyle/>
        <a:p>
          <a:r>
            <a:rPr lang="en-US" sz="1200" u="sng" dirty="0"/>
            <a:t>Outcome Measure</a:t>
          </a:r>
        </a:p>
        <a:p>
          <a:r>
            <a:rPr lang="en-US" sz="1200" dirty="0"/>
            <a:t>VSAS, DSD</a:t>
          </a:r>
        </a:p>
      </dgm:t>
    </dgm:pt>
    <dgm:pt modelId="{872CC16F-9033-49C3-BAEE-319CEEFA0D8B}" type="parTrans" cxnId="{C50C503B-187C-48CF-81D1-7A284C52105D}">
      <dgm:prSet/>
      <dgm:spPr/>
      <dgm:t>
        <a:bodyPr/>
        <a:lstStyle/>
        <a:p>
          <a:endParaRPr lang="en-US"/>
        </a:p>
      </dgm:t>
    </dgm:pt>
    <dgm:pt modelId="{182F8CFF-C930-45CB-9A11-B0A0CDE35A25}" type="sibTrans" cxnId="{C50C503B-187C-48CF-81D1-7A284C52105D}">
      <dgm:prSet/>
      <dgm:spPr/>
      <dgm:t>
        <a:bodyPr/>
        <a:lstStyle/>
        <a:p>
          <a:endParaRPr lang="en-US"/>
        </a:p>
      </dgm:t>
    </dgm:pt>
    <dgm:pt modelId="{86F96597-595A-4FA9-B2C4-5AFE640375E8}" type="pres">
      <dgm:prSet presAssocID="{5A7958A9-26BB-45AA-A136-58C4597BD239}" presName="theList" presStyleCnt="0">
        <dgm:presLayoutVars>
          <dgm:dir/>
          <dgm:animLvl val="lvl"/>
          <dgm:resizeHandles val="exact"/>
        </dgm:presLayoutVars>
      </dgm:prSet>
      <dgm:spPr/>
    </dgm:pt>
    <dgm:pt modelId="{AE0CBE12-FB72-48A9-8946-6247F028FC6D}" type="pres">
      <dgm:prSet presAssocID="{78AF4A5E-EBE1-4D09-9C38-E84F038B924F}" presName="compNode" presStyleCnt="0"/>
      <dgm:spPr/>
    </dgm:pt>
    <dgm:pt modelId="{041DEDA0-F55B-4661-83AB-97563ACA764C}" type="pres">
      <dgm:prSet presAssocID="{78AF4A5E-EBE1-4D09-9C38-E84F038B924F}" presName="aNode" presStyleLbl="bgShp" presStyleIdx="0" presStyleCnt="3" custLinFactNeighborY="1346"/>
      <dgm:spPr/>
    </dgm:pt>
    <dgm:pt modelId="{B07FE812-A347-4D3D-AC57-6B323EDFAE0A}" type="pres">
      <dgm:prSet presAssocID="{78AF4A5E-EBE1-4D09-9C38-E84F038B924F}" presName="textNode" presStyleLbl="bgShp" presStyleIdx="0" presStyleCnt="3"/>
      <dgm:spPr/>
    </dgm:pt>
    <dgm:pt modelId="{F4B1CB0B-FB27-4427-8AA9-D02F25185453}" type="pres">
      <dgm:prSet presAssocID="{78AF4A5E-EBE1-4D09-9C38-E84F038B924F}" presName="compChildNode" presStyleCnt="0"/>
      <dgm:spPr/>
    </dgm:pt>
    <dgm:pt modelId="{2C7F6E1F-422D-4893-9E54-AE7AD9D6F89D}" type="pres">
      <dgm:prSet presAssocID="{78AF4A5E-EBE1-4D09-9C38-E84F038B924F}" presName="theInnerList" presStyleCnt="0"/>
      <dgm:spPr/>
    </dgm:pt>
    <dgm:pt modelId="{B8B8D9B7-A52C-499C-9074-405A8E2244AF}" type="pres">
      <dgm:prSet presAssocID="{AD455CC2-9BD5-410A-9A5E-8B6DCF5465CD}" presName="childNode" presStyleLbl="node1" presStyleIdx="0" presStyleCnt="9" custScaleX="98846" custScaleY="138867" custLinFactNeighborX="974" custLinFactNeighborY="8530">
        <dgm:presLayoutVars>
          <dgm:bulletEnabled val="1"/>
        </dgm:presLayoutVars>
      </dgm:prSet>
      <dgm:spPr/>
    </dgm:pt>
    <dgm:pt modelId="{83CAC3CB-2FD9-4C49-B6F8-8A2C30D22760}" type="pres">
      <dgm:prSet presAssocID="{AD455CC2-9BD5-410A-9A5E-8B6DCF5465CD}" presName="aSpace2" presStyleCnt="0"/>
      <dgm:spPr/>
    </dgm:pt>
    <dgm:pt modelId="{B16ABB2B-81A2-43EB-93EC-D5C26EC875FB}" type="pres">
      <dgm:prSet presAssocID="{1F57C01E-868A-456A-BED3-4071943B05DA}" presName="childNode" presStyleLbl="node1" presStyleIdx="1" presStyleCnt="9">
        <dgm:presLayoutVars>
          <dgm:bulletEnabled val="1"/>
        </dgm:presLayoutVars>
      </dgm:prSet>
      <dgm:spPr/>
    </dgm:pt>
    <dgm:pt modelId="{3521BCF4-957B-415F-B00B-E220726116F3}" type="pres">
      <dgm:prSet presAssocID="{1F57C01E-868A-456A-BED3-4071943B05DA}" presName="aSpace2" presStyleCnt="0"/>
      <dgm:spPr/>
    </dgm:pt>
    <dgm:pt modelId="{2D55881A-4DDF-4F94-B662-9031973B865D}" type="pres">
      <dgm:prSet presAssocID="{5E175977-0F66-44DA-A8FD-698978652711}" presName="childNode" presStyleLbl="node1" presStyleIdx="2" presStyleCnt="9" custScaleY="194027">
        <dgm:presLayoutVars>
          <dgm:bulletEnabled val="1"/>
        </dgm:presLayoutVars>
      </dgm:prSet>
      <dgm:spPr/>
    </dgm:pt>
    <dgm:pt modelId="{44D14414-11A6-4749-B6F8-EAE686634BCA}" type="pres">
      <dgm:prSet presAssocID="{78AF4A5E-EBE1-4D09-9C38-E84F038B924F}" presName="aSpace" presStyleCnt="0"/>
      <dgm:spPr/>
    </dgm:pt>
    <dgm:pt modelId="{95150784-5797-483B-9069-987C185C0CD9}" type="pres">
      <dgm:prSet presAssocID="{FED1A910-639A-41BB-B41F-DE4D6A97E89B}" presName="compNode" presStyleCnt="0"/>
      <dgm:spPr/>
    </dgm:pt>
    <dgm:pt modelId="{2EB1E50E-1F35-4EEC-B5D4-529CC7F1CD53}" type="pres">
      <dgm:prSet presAssocID="{FED1A910-639A-41BB-B41F-DE4D6A97E89B}" presName="aNode" presStyleLbl="bgShp" presStyleIdx="1" presStyleCnt="3"/>
      <dgm:spPr/>
    </dgm:pt>
    <dgm:pt modelId="{67BD32A2-E21F-4746-8E0A-4A6722F16CA5}" type="pres">
      <dgm:prSet presAssocID="{FED1A910-639A-41BB-B41F-DE4D6A97E89B}" presName="textNode" presStyleLbl="bgShp" presStyleIdx="1" presStyleCnt="3"/>
      <dgm:spPr/>
    </dgm:pt>
    <dgm:pt modelId="{DA3E7834-F11F-4456-A632-5F1BF492609E}" type="pres">
      <dgm:prSet presAssocID="{FED1A910-639A-41BB-B41F-DE4D6A97E89B}" presName="compChildNode" presStyleCnt="0"/>
      <dgm:spPr/>
    </dgm:pt>
    <dgm:pt modelId="{C5054C67-E669-4A45-A315-3F858E981690}" type="pres">
      <dgm:prSet presAssocID="{FED1A910-639A-41BB-B41F-DE4D6A97E89B}" presName="theInnerList" presStyleCnt="0"/>
      <dgm:spPr/>
    </dgm:pt>
    <dgm:pt modelId="{70D7D4BF-1ECC-4701-B3BD-520D8A810D93}" type="pres">
      <dgm:prSet presAssocID="{43EDC52C-E77D-4B45-868C-E34EA080A92D}" presName="childNode" presStyleLbl="node1" presStyleIdx="3" presStyleCnt="9" custScaleY="82682">
        <dgm:presLayoutVars>
          <dgm:bulletEnabled val="1"/>
        </dgm:presLayoutVars>
      </dgm:prSet>
      <dgm:spPr/>
    </dgm:pt>
    <dgm:pt modelId="{FD836466-1A91-4AE9-9812-99AC04AE6648}" type="pres">
      <dgm:prSet presAssocID="{43EDC52C-E77D-4B45-868C-E34EA080A92D}" presName="aSpace2" presStyleCnt="0"/>
      <dgm:spPr/>
    </dgm:pt>
    <dgm:pt modelId="{F994D27C-E644-4B95-A2EA-D000179D607E}" type="pres">
      <dgm:prSet presAssocID="{C31B680D-7FFF-4078-9622-F7FCF99ACF1D}" presName="childNode" presStyleLbl="node1" presStyleIdx="4" presStyleCnt="9" custScaleY="63620">
        <dgm:presLayoutVars>
          <dgm:bulletEnabled val="1"/>
        </dgm:presLayoutVars>
      </dgm:prSet>
      <dgm:spPr/>
    </dgm:pt>
    <dgm:pt modelId="{B3F252CC-4B04-4604-B7A2-F03EC16D1BE9}" type="pres">
      <dgm:prSet presAssocID="{C31B680D-7FFF-4078-9622-F7FCF99ACF1D}" presName="aSpace2" presStyleCnt="0"/>
      <dgm:spPr/>
    </dgm:pt>
    <dgm:pt modelId="{93026E26-4645-4ED6-843E-2541F7C185A5}" type="pres">
      <dgm:prSet presAssocID="{712EE55C-E313-4FD1-87FB-86A8C44870DD}" presName="childNode" presStyleLbl="node1" presStyleIdx="5" presStyleCnt="9">
        <dgm:presLayoutVars>
          <dgm:bulletEnabled val="1"/>
        </dgm:presLayoutVars>
      </dgm:prSet>
      <dgm:spPr/>
    </dgm:pt>
    <dgm:pt modelId="{DA1C0874-8BE3-40DA-A114-99A88981D719}" type="pres">
      <dgm:prSet presAssocID="{FED1A910-639A-41BB-B41F-DE4D6A97E89B}" presName="aSpace" presStyleCnt="0"/>
      <dgm:spPr/>
    </dgm:pt>
    <dgm:pt modelId="{52FD9692-69A2-485D-9B82-C7BB6CC0F4A6}" type="pres">
      <dgm:prSet presAssocID="{81DA8494-CD1C-4A29-B268-FDEC465FEA83}" presName="compNode" presStyleCnt="0"/>
      <dgm:spPr/>
    </dgm:pt>
    <dgm:pt modelId="{93266BAA-DD90-460E-9B69-E663061DBEF6}" type="pres">
      <dgm:prSet presAssocID="{81DA8494-CD1C-4A29-B268-FDEC465FEA83}" presName="aNode" presStyleLbl="bgShp" presStyleIdx="2" presStyleCnt="3"/>
      <dgm:spPr/>
    </dgm:pt>
    <dgm:pt modelId="{51D810AA-B303-4154-BC72-2E1A673173B1}" type="pres">
      <dgm:prSet presAssocID="{81DA8494-CD1C-4A29-B268-FDEC465FEA83}" presName="textNode" presStyleLbl="bgShp" presStyleIdx="2" presStyleCnt="3"/>
      <dgm:spPr/>
    </dgm:pt>
    <dgm:pt modelId="{01EE7EC5-AB81-4526-AF4A-C3A6B4BF8F09}" type="pres">
      <dgm:prSet presAssocID="{81DA8494-CD1C-4A29-B268-FDEC465FEA83}" presName="compChildNode" presStyleCnt="0"/>
      <dgm:spPr/>
    </dgm:pt>
    <dgm:pt modelId="{1D887844-E0EE-4170-AECA-18A14B488CC8}" type="pres">
      <dgm:prSet presAssocID="{81DA8494-CD1C-4A29-B268-FDEC465FEA83}" presName="theInnerList" presStyleCnt="0"/>
      <dgm:spPr/>
    </dgm:pt>
    <dgm:pt modelId="{3CB164F9-944B-45CF-825C-9AD6A5468324}" type="pres">
      <dgm:prSet presAssocID="{A6E986D8-8F51-4746-88D3-F666E80E260F}" presName="childNode" presStyleLbl="node1" presStyleIdx="6" presStyleCnt="9" custLinFactNeighborX="-1900" custLinFactNeighborY="-9106">
        <dgm:presLayoutVars>
          <dgm:bulletEnabled val="1"/>
        </dgm:presLayoutVars>
      </dgm:prSet>
      <dgm:spPr/>
    </dgm:pt>
    <dgm:pt modelId="{6F55FA17-D057-450B-BE14-F75FA0F3470B}" type="pres">
      <dgm:prSet presAssocID="{A6E986D8-8F51-4746-88D3-F666E80E260F}" presName="aSpace2" presStyleCnt="0"/>
      <dgm:spPr/>
    </dgm:pt>
    <dgm:pt modelId="{2073DB36-50C8-4F1E-9BD1-35D418035713}" type="pres">
      <dgm:prSet presAssocID="{A908F262-F69F-4774-9F83-DC2D964C3A1D}" presName="childNode" presStyleLbl="node1" presStyleIdx="7" presStyleCnt="9" custAng="0" custScaleY="73012" custLinFactNeighborY="-15210">
        <dgm:presLayoutVars>
          <dgm:bulletEnabled val="1"/>
        </dgm:presLayoutVars>
      </dgm:prSet>
      <dgm:spPr/>
    </dgm:pt>
    <dgm:pt modelId="{6334A5A6-F48F-4F49-950E-E8F04597A63B}" type="pres">
      <dgm:prSet presAssocID="{A908F262-F69F-4774-9F83-DC2D964C3A1D}" presName="aSpace2" presStyleCnt="0"/>
      <dgm:spPr/>
    </dgm:pt>
    <dgm:pt modelId="{914FC006-4D67-4947-9211-980B64FE97CF}" type="pres">
      <dgm:prSet presAssocID="{961687C0-88E7-48EE-A463-8C6DB925D2C9}" presName="childNode" presStyleLbl="node1" presStyleIdx="8" presStyleCnt="9" custScaleY="129632" custLinFactNeighborX="-1900" custLinFactNeighborY="-15521">
        <dgm:presLayoutVars>
          <dgm:bulletEnabled val="1"/>
        </dgm:presLayoutVars>
      </dgm:prSet>
      <dgm:spPr/>
    </dgm:pt>
  </dgm:ptLst>
  <dgm:cxnLst>
    <dgm:cxn modelId="{A9B47F0B-9C21-448B-BD08-5EF3ECBFCED2}" srcId="{81DA8494-CD1C-4A29-B268-FDEC465FEA83}" destId="{961687C0-88E7-48EE-A463-8C6DB925D2C9}" srcOrd="2" destOrd="0" parTransId="{837F4E02-F6B8-4B1C-BD48-E5A3606FD98B}" sibTransId="{251C82C6-693A-4737-A280-46EC971E65C9}"/>
    <dgm:cxn modelId="{6D1B9924-690C-47DA-BA9D-98154D028990}" type="presOf" srcId="{81DA8494-CD1C-4A29-B268-FDEC465FEA83}" destId="{51D810AA-B303-4154-BC72-2E1A673173B1}" srcOrd="1" destOrd="0" presId="urn:microsoft.com/office/officeart/2005/8/layout/lProcess2"/>
    <dgm:cxn modelId="{4462B426-D37F-44D2-930F-6D0CACD8E7ED}" type="presOf" srcId="{A908F262-F69F-4774-9F83-DC2D964C3A1D}" destId="{2073DB36-50C8-4F1E-9BD1-35D418035713}" srcOrd="0" destOrd="0" presId="urn:microsoft.com/office/officeart/2005/8/layout/lProcess2"/>
    <dgm:cxn modelId="{B3B52832-9FF9-449F-A5C0-A69A3956D5B8}" type="presOf" srcId="{43EDC52C-E77D-4B45-868C-E34EA080A92D}" destId="{70D7D4BF-1ECC-4701-B3BD-520D8A810D93}" srcOrd="0" destOrd="0" presId="urn:microsoft.com/office/officeart/2005/8/layout/lProcess2"/>
    <dgm:cxn modelId="{EDFCEB32-A1DE-49B6-B538-00D4B78ECAAA}" type="presOf" srcId="{C31B680D-7FFF-4078-9622-F7FCF99ACF1D}" destId="{F994D27C-E644-4B95-A2EA-D000179D607E}" srcOrd="0" destOrd="0" presId="urn:microsoft.com/office/officeart/2005/8/layout/lProcess2"/>
    <dgm:cxn modelId="{C50C503B-187C-48CF-81D1-7A284C52105D}" srcId="{81DA8494-CD1C-4A29-B268-FDEC465FEA83}" destId="{A908F262-F69F-4774-9F83-DC2D964C3A1D}" srcOrd="1" destOrd="0" parTransId="{872CC16F-9033-49C3-BAEE-319CEEFA0D8B}" sibTransId="{182F8CFF-C930-45CB-9A11-B0A0CDE35A25}"/>
    <dgm:cxn modelId="{75BAE740-59D8-4DAA-89B9-61EF1FE2FB2C}" srcId="{81DA8494-CD1C-4A29-B268-FDEC465FEA83}" destId="{A6E986D8-8F51-4746-88D3-F666E80E260F}" srcOrd="0" destOrd="0" parTransId="{569F1C1B-5C32-40C1-8EF1-58C0FAFE80DE}" sibTransId="{8841A552-92F6-46A3-874D-1A0BCF047CF9}"/>
    <dgm:cxn modelId="{D1F8DB5B-18CE-47E7-858E-409698B99DDE}" type="presOf" srcId="{5A7958A9-26BB-45AA-A136-58C4597BD239}" destId="{86F96597-595A-4FA9-B2C4-5AFE640375E8}" srcOrd="0" destOrd="0" presId="urn:microsoft.com/office/officeart/2005/8/layout/lProcess2"/>
    <dgm:cxn modelId="{178FFF43-8B6C-40B6-B3EC-77E1238F8B17}" srcId="{5A7958A9-26BB-45AA-A136-58C4597BD239}" destId="{FED1A910-639A-41BB-B41F-DE4D6A97E89B}" srcOrd="1" destOrd="0" parTransId="{C3569829-B844-466F-A62E-90F63106F769}" sibTransId="{50062D2C-09F9-44E1-A65C-4D93A5BFEF50}"/>
    <dgm:cxn modelId="{B09C7468-4646-4B53-9731-81D73AF72DBF}" type="presOf" srcId="{FED1A910-639A-41BB-B41F-DE4D6A97E89B}" destId="{2EB1E50E-1F35-4EEC-B5D4-529CC7F1CD53}" srcOrd="0" destOrd="0" presId="urn:microsoft.com/office/officeart/2005/8/layout/lProcess2"/>
    <dgm:cxn modelId="{0A46D16A-71BE-4A91-8C81-5854B65D33FE}" srcId="{5A7958A9-26BB-45AA-A136-58C4597BD239}" destId="{78AF4A5E-EBE1-4D09-9C38-E84F038B924F}" srcOrd="0" destOrd="0" parTransId="{D6D35EA2-597B-4A68-B2E8-FA8A700DEB54}" sibTransId="{F14301D4-3E9D-4EC3-AE58-2E3B56C9041A}"/>
    <dgm:cxn modelId="{B87DA66D-AA47-4938-ACBE-B498D7008D32}" srcId="{78AF4A5E-EBE1-4D09-9C38-E84F038B924F}" destId="{1F57C01E-868A-456A-BED3-4071943B05DA}" srcOrd="1" destOrd="0" parTransId="{284C15D9-D1F7-4404-AB01-93CBE19EB43A}" sibTransId="{807242F7-D204-4E76-AF37-D920DCF64122}"/>
    <dgm:cxn modelId="{92FA8F4E-0471-4080-B4F9-F05A79A79810}" type="presOf" srcId="{A6E986D8-8F51-4746-88D3-F666E80E260F}" destId="{3CB164F9-944B-45CF-825C-9AD6A5468324}" srcOrd="0" destOrd="0" presId="urn:microsoft.com/office/officeart/2005/8/layout/lProcess2"/>
    <dgm:cxn modelId="{26A8476F-A27B-4D32-8CBF-CD317E859F74}" type="presOf" srcId="{AD455CC2-9BD5-410A-9A5E-8B6DCF5465CD}" destId="{B8B8D9B7-A52C-499C-9074-405A8E2244AF}" srcOrd="0" destOrd="0" presId="urn:microsoft.com/office/officeart/2005/8/layout/lProcess2"/>
    <dgm:cxn modelId="{8A6C8276-571F-4276-8C47-9AAD82268F30}" srcId="{FED1A910-639A-41BB-B41F-DE4D6A97E89B}" destId="{C31B680D-7FFF-4078-9622-F7FCF99ACF1D}" srcOrd="1" destOrd="0" parTransId="{8D264F77-C493-4955-9912-C62F36DC261F}" sibTransId="{61A376CB-B16C-4C30-9C65-F792B6AC3163}"/>
    <dgm:cxn modelId="{B0798F76-E674-40EC-9144-DC871AB50651}" srcId="{FED1A910-639A-41BB-B41F-DE4D6A97E89B}" destId="{712EE55C-E313-4FD1-87FB-86A8C44870DD}" srcOrd="2" destOrd="0" parTransId="{5B71194B-7F90-483B-848C-FB2722BEB4EB}" sibTransId="{B62C2454-BC9D-483B-A9D0-A430795AB3FF}"/>
    <dgm:cxn modelId="{7041CC76-62BF-4EEF-B12E-036F402376FC}" srcId="{5A7958A9-26BB-45AA-A136-58C4597BD239}" destId="{81DA8494-CD1C-4A29-B268-FDEC465FEA83}" srcOrd="2" destOrd="0" parTransId="{292E7696-AD17-4329-87F9-EC676101DB01}" sibTransId="{8BE7AC33-2106-424B-B5C3-F9368134F5AD}"/>
    <dgm:cxn modelId="{2F9D818E-0E5D-473F-8D35-9E8C25570443}" srcId="{FED1A910-639A-41BB-B41F-DE4D6A97E89B}" destId="{43EDC52C-E77D-4B45-868C-E34EA080A92D}" srcOrd="0" destOrd="0" parTransId="{994699B0-F6D8-4C4F-AFD9-95051F986014}" sibTransId="{FD9DDA14-FE66-4611-A2E9-3F6F78D947F1}"/>
    <dgm:cxn modelId="{D02B7694-ACE4-4485-AFCF-F3E45E021651}" type="presOf" srcId="{81DA8494-CD1C-4A29-B268-FDEC465FEA83}" destId="{93266BAA-DD90-460E-9B69-E663061DBEF6}" srcOrd="0" destOrd="0" presId="urn:microsoft.com/office/officeart/2005/8/layout/lProcess2"/>
    <dgm:cxn modelId="{68E53F9D-B741-4C46-9C18-C262E9386CBC}" type="presOf" srcId="{FED1A910-639A-41BB-B41F-DE4D6A97E89B}" destId="{67BD32A2-E21F-4746-8E0A-4A6722F16CA5}" srcOrd="1" destOrd="0" presId="urn:microsoft.com/office/officeart/2005/8/layout/lProcess2"/>
    <dgm:cxn modelId="{38A201A6-604F-4E71-BD14-A13E36A7F8D5}" type="presOf" srcId="{78AF4A5E-EBE1-4D09-9C38-E84F038B924F}" destId="{B07FE812-A347-4D3D-AC57-6B323EDFAE0A}" srcOrd="1" destOrd="0" presId="urn:microsoft.com/office/officeart/2005/8/layout/lProcess2"/>
    <dgm:cxn modelId="{BAE3AEAF-DB0A-4B7E-8DDD-D54E81EF03FB}" type="presOf" srcId="{1F57C01E-868A-456A-BED3-4071943B05DA}" destId="{B16ABB2B-81A2-43EB-93EC-D5C26EC875FB}" srcOrd="0" destOrd="0" presId="urn:microsoft.com/office/officeart/2005/8/layout/lProcess2"/>
    <dgm:cxn modelId="{A37AB4CC-1EA5-47BB-AE79-177565A9AB20}" srcId="{78AF4A5E-EBE1-4D09-9C38-E84F038B924F}" destId="{AD455CC2-9BD5-410A-9A5E-8B6DCF5465CD}" srcOrd="0" destOrd="0" parTransId="{DA25C6C9-25FE-4BFB-AD39-9A81F45544A7}" sibTransId="{762DF739-27BB-4A48-9C95-D133B6A7F942}"/>
    <dgm:cxn modelId="{97FC7BE0-6CD9-4B3E-B424-9003FBAFFA28}" type="presOf" srcId="{712EE55C-E313-4FD1-87FB-86A8C44870DD}" destId="{93026E26-4645-4ED6-843E-2541F7C185A5}" srcOrd="0" destOrd="0" presId="urn:microsoft.com/office/officeart/2005/8/layout/lProcess2"/>
    <dgm:cxn modelId="{921E95E2-3FA0-45ED-8FFC-B90090077254}" type="presOf" srcId="{78AF4A5E-EBE1-4D09-9C38-E84F038B924F}" destId="{041DEDA0-F55B-4661-83AB-97563ACA764C}" srcOrd="0" destOrd="0" presId="urn:microsoft.com/office/officeart/2005/8/layout/lProcess2"/>
    <dgm:cxn modelId="{3CFB35E5-3C6A-4138-A9F0-D65D0592B24F}" type="presOf" srcId="{961687C0-88E7-48EE-A463-8C6DB925D2C9}" destId="{914FC006-4D67-4947-9211-980B64FE97CF}" srcOrd="0" destOrd="0" presId="urn:microsoft.com/office/officeart/2005/8/layout/lProcess2"/>
    <dgm:cxn modelId="{37A363F8-F0DC-4FA6-8EBB-257F9AD7EAD8}" type="presOf" srcId="{5E175977-0F66-44DA-A8FD-698978652711}" destId="{2D55881A-4DDF-4F94-B662-9031973B865D}" srcOrd="0" destOrd="0" presId="urn:microsoft.com/office/officeart/2005/8/layout/lProcess2"/>
    <dgm:cxn modelId="{B1FA25FE-8933-4A5A-B10B-99A11861953C}" srcId="{78AF4A5E-EBE1-4D09-9C38-E84F038B924F}" destId="{5E175977-0F66-44DA-A8FD-698978652711}" srcOrd="2" destOrd="0" parTransId="{A9694D0C-75A7-4B31-B9E4-4076A3E97051}" sibTransId="{FDA6397F-D579-4667-9F3E-73B94F2F03D3}"/>
    <dgm:cxn modelId="{1C050E59-F9F9-42D6-8950-6C6807EA222B}" type="presParOf" srcId="{86F96597-595A-4FA9-B2C4-5AFE640375E8}" destId="{AE0CBE12-FB72-48A9-8946-6247F028FC6D}" srcOrd="0" destOrd="0" presId="urn:microsoft.com/office/officeart/2005/8/layout/lProcess2"/>
    <dgm:cxn modelId="{02075249-5CB3-496B-AA14-435BDF54552B}" type="presParOf" srcId="{AE0CBE12-FB72-48A9-8946-6247F028FC6D}" destId="{041DEDA0-F55B-4661-83AB-97563ACA764C}" srcOrd="0" destOrd="0" presId="urn:microsoft.com/office/officeart/2005/8/layout/lProcess2"/>
    <dgm:cxn modelId="{B8036287-A3D0-4D27-B32D-5D9727ABB9C4}" type="presParOf" srcId="{AE0CBE12-FB72-48A9-8946-6247F028FC6D}" destId="{B07FE812-A347-4D3D-AC57-6B323EDFAE0A}" srcOrd="1" destOrd="0" presId="urn:microsoft.com/office/officeart/2005/8/layout/lProcess2"/>
    <dgm:cxn modelId="{8E22A459-2D1C-477C-967B-C295548383A5}" type="presParOf" srcId="{AE0CBE12-FB72-48A9-8946-6247F028FC6D}" destId="{F4B1CB0B-FB27-4427-8AA9-D02F25185453}" srcOrd="2" destOrd="0" presId="urn:microsoft.com/office/officeart/2005/8/layout/lProcess2"/>
    <dgm:cxn modelId="{71E2DBF1-A09D-4C0D-B9A1-DA07BEE90D01}" type="presParOf" srcId="{F4B1CB0B-FB27-4427-8AA9-D02F25185453}" destId="{2C7F6E1F-422D-4893-9E54-AE7AD9D6F89D}" srcOrd="0" destOrd="0" presId="urn:microsoft.com/office/officeart/2005/8/layout/lProcess2"/>
    <dgm:cxn modelId="{6A9A1A0C-C5F9-4AA6-B154-E3FC03599E05}" type="presParOf" srcId="{2C7F6E1F-422D-4893-9E54-AE7AD9D6F89D}" destId="{B8B8D9B7-A52C-499C-9074-405A8E2244AF}" srcOrd="0" destOrd="0" presId="urn:microsoft.com/office/officeart/2005/8/layout/lProcess2"/>
    <dgm:cxn modelId="{DF1AF894-0FFD-4C5E-A4ED-6440B855D3F2}" type="presParOf" srcId="{2C7F6E1F-422D-4893-9E54-AE7AD9D6F89D}" destId="{83CAC3CB-2FD9-4C49-B6F8-8A2C30D22760}" srcOrd="1" destOrd="0" presId="urn:microsoft.com/office/officeart/2005/8/layout/lProcess2"/>
    <dgm:cxn modelId="{93F34B71-204F-4181-B0AA-1B026F2E79B0}" type="presParOf" srcId="{2C7F6E1F-422D-4893-9E54-AE7AD9D6F89D}" destId="{B16ABB2B-81A2-43EB-93EC-D5C26EC875FB}" srcOrd="2" destOrd="0" presId="urn:microsoft.com/office/officeart/2005/8/layout/lProcess2"/>
    <dgm:cxn modelId="{C0A1C7B9-A52E-4046-B469-801A954AA47F}" type="presParOf" srcId="{2C7F6E1F-422D-4893-9E54-AE7AD9D6F89D}" destId="{3521BCF4-957B-415F-B00B-E220726116F3}" srcOrd="3" destOrd="0" presId="urn:microsoft.com/office/officeart/2005/8/layout/lProcess2"/>
    <dgm:cxn modelId="{BE79C0B6-C34E-4737-8769-95A32249ADD9}" type="presParOf" srcId="{2C7F6E1F-422D-4893-9E54-AE7AD9D6F89D}" destId="{2D55881A-4DDF-4F94-B662-9031973B865D}" srcOrd="4" destOrd="0" presId="urn:microsoft.com/office/officeart/2005/8/layout/lProcess2"/>
    <dgm:cxn modelId="{FD432EB3-D1A5-4BB6-8C05-5123366B26A6}" type="presParOf" srcId="{86F96597-595A-4FA9-B2C4-5AFE640375E8}" destId="{44D14414-11A6-4749-B6F8-EAE686634BCA}" srcOrd="1" destOrd="0" presId="urn:microsoft.com/office/officeart/2005/8/layout/lProcess2"/>
    <dgm:cxn modelId="{31CAF7CD-71DD-4F49-819A-81DF6AE15E51}" type="presParOf" srcId="{86F96597-595A-4FA9-B2C4-5AFE640375E8}" destId="{95150784-5797-483B-9069-987C185C0CD9}" srcOrd="2" destOrd="0" presId="urn:microsoft.com/office/officeart/2005/8/layout/lProcess2"/>
    <dgm:cxn modelId="{14DD7F33-CBF3-48FF-8F9F-4DCB7EE8AA94}" type="presParOf" srcId="{95150784-5797-483B-9069-987C185C0CD9}" destId="{2EB1E50E-1F35-4EEC-B5D4-529CC7F1CD53}" srcOrd="0" destOrd="0" presId="urn:microsoft.com/office/officeart/2005/8/layout/lProcess2"/>
    <dgm:cxn modelId="{0FB52D87-C6FF-44F4-A6BD-1DA6E9857F80}" type="presParOf" srcId="{95150784-5797-483B-9069-987C185C0CD9}" destId="{67BD32A2-E21F-4746-8E0A-4A6722F16CA5}" srcOrd="1" destOrd="0" presId="urn:microsoft.com/office/officeart/2005/8/layout/lProcess2"/>
    <dgm:cxn modelId="{73A5AEE5-CF99-4BB0-BE56-EAD7DE6929AD}" type="presParOf" srcId="{95150784-5797-483B-9069-987C185C0CD9}" destId="{DA3E7834-F11F-4456-A632-5F1BF492609E}" srcOrd="2" destOrd="0" presId="urn:microsoft.com/office/officeart/2005/8/layout/lProcess2"/>
    <dgm:cxn modelId="{4F799CBD-58F8-4AAD-BEC9-2B426E62B22F}" type="presParOf" srcId="{DA3E7834-F11F-4456-A632-5F1BF492609E}" destId="{C5054C67-E669-4A45-A315-3F858E981690}" srcOrd="0" destOrd="0" presId="urn:microsoft.com/office/officeart/2005/8/layout/lProcess2"/>
    <dgm:cxn modelId="{85DA6D01-2377-4960-AB03-E55CD051F511}" type="presParOf" srcId="{C5054C67-E669-4A45-A315-3F858E981690}" destId="{70D7D4BF-1ECC-4701-B3BD-520D8A810D93}" srcOrd="0" destOrd="0" presId="urn:microsoft.com/office/officeart/2005/8/layout/lProcess2"/>
    <dgm:cxn modelId="{26306446-C099-46E3-BD37-01C710352718}" type="presParOf" srcId="{C5054C67-E669-4A45-A315-3F858E981690}" destId="{FD836466-1A91-4AE9-9812-99AC04AE6648}" srcOrd="1" destOrd="0" presId="urn:microsoft.com/office/officeart/2005/8/layout/lProcess2"/>
    <dgm:cxn modelId="{28F31116-B8F4-45EF-9C3F-E99BE3EE9F53}" type="presParOf" srcId="{C5054C67-E669-4A45-A315-3F858E981690}" destId="{F994D27C-E644-4B95-A2EA-D000179D607E}" srcOrd="2" destOrd="0" presId="urn:microsoft.com/office/officeart/2005/8/layout/lProcess2"/>
    <dgm:cxn modelId="{9865C3D9-D1CC-43A2-BA8F-C420EFAF0670}" type="presParOf" srcId="{C5054C67-E669-4A45-A315-3F858E981690}" destId="{B3F252CC-4B04-4604-B7A2-F03EC16D1BE9}" srcOrd="3" destOrd="0" presId="urn:microsoft.com/office/officeart/2005/8/layout/lProcess2"/>
    <dgm:cxn modelId="{F27BCE3A-0B22-4F6D-82B8-DF442CD88890}" type="presParOf" srcId="{C5054C67-E669-4A45-A315-3F858E981690}" destId="{93026E26-4645-4ED6-843E-2541F7C185A5}" srcOrd="4" destOrd="0" presId="urn:microsoft.com/office/officeart/2005/8/layout/lProcess2"/>
    <dgm:cxn modelId="{5E582F08-794B-426D-87F2-26F8BD3A78E7}" type="presParOf" srcId="{86F96597-595A-4FA9-B2C4-5AFE640375E8}" destId="{DA1C0874-8BE3-40DA-A114-99A88981D719}" srcOrd="3" destOrd="0" presId="urn:microsoft.com/office/officeart/2005/8/layout/lProcess2"/>
    <dgm:cxn modelId="{CE03D9BD-7414-4FAB-8A68-C4FD7E9206EE}" type="presParOf" srcId="{86F96597-595A-4FA9-B2C4-5AFE640375E8}" destId="{52FD9692-69A2-485D-9B82-C7BB6CC0F4A6}" srcOrd="4" destOrd="0" presId="urn:microsoft.com/office/officeart/2005/8/layout/lProcess2"/>
    <dgm:cxn modelId="{38009FD7-D394-47A8-9F10-7C11C6F1DADA}" type="presParOf" srcId="{52FD9692-69A2-485D-9B82-C7BB6CC0F4A6}" destId="{93266BAA-DD90-460E-9B69-E663061DBEF6}" srcOrd="0" destOrd="0" presId="urn:microsoft.com/office/officeart/2005/8/layout/lProcess2"/>
    <dgm:cxn modelId="{0E2CA2E3-590B-4398-B165-938BBA8AA688}" type="presParOf" srcId="{52FD9692-69A2-485D-9B82-C7BB6CC0F4A6}" destId="{51D810AA-B303-4154-BC72-2E1A673173B1}" srcOrd="1" destOrd="0" presId="urn:microsoft.com/office/officeart/2005/8/layout/lProcess2"/>
    <dgm:cxn modelId="{6E10E181-339F-485B-9F24-C64BE799B968}" type="presParOf" srcId="{52FD9692-69A2-485D-9B82-C7BB6CC0F4A6}" destId="{01EE7EC5-AB81-4526-AF4A-C3A6B4BF8F09}" srcOrd="2" destOrd="0" presId="urn:microsoft.com/office/officeart/2005/8/layout/lProcess2"/>
    <dgm:cxn modelId="{5F3FD5A6-61B3-4ADB-BA24-4FC20F9233BF}" type="presParOf" srcId="{01EE7EC5-AB81-4526-AF4A-C3A6B4BF8F09}" destId="{1D887844-E0EE-4170-AECA-18A14B488CC8}" srcOrd="0" destOrd="0" presId="urn:microsoft.com/office/officeart/2005/8/layout/lProcess2"/>
    <dgm:cxn modelId="{F797E4AE-4E64-48F0-AD1A-BEF96D46D434}" type="presParOf" srcId="{1D887844-E0EE-4170-AECA-18A14B488CC8}" destId="{3CB164F9-944B-45CF-825C-9AD6A5468324}" srcOrd="0" destOrd="0" presId="urn:microsoft.com/office/officeart/2005/8/layout/lProcess2"/>
    <dgm:cxn modelId="{C48E7E0D-C96E-43C2-9581-01F8BC8779D6}" type="presParOf" srcId="{1D887844-E0EE-4170-AECA-18A14B488CC8}" destId="{6F55FA17-D057-450B-BE14-F75FA0F3470B}" srcOrd="1" destOrd="0" presId="urn:microsoft.com/office/officeart/2005/8/layout/lProcess2"/>
    <dgm:cxn modelId="{9607B385-EA08-4DEB-9F07-716EA3C56320}" type="presParOf" srcId="{1D887844-E0EE-4170-AECA-18A14B488CC8}" destId="{2073DB36-50C8-4F1E-9BD1-35D418035713}" srcOrd="2" destOrd="0" presId="urn:microsoft.com/office/officeart/2005/8/layout/lProcess2"/>
    <dgm:cxn modelId="{7FADC68E-35D6-4E8D-9F62-8BA9A037A1BA}" type="presParOf" srcId="{1D887844-E0EE-4170-AECA-18A14B488CC8}" destId="{6334A5A6-F48F-4F49-950E-E8F04597A63B}" srcOrd="3" destOrd="0" presId="urn:microsoft.com/office/officeart/2005/8/layout/lProcess2"/>
    <dgm:cxn modelId="{024B5239-E37E-416A-8380-28933B5A741B}" type="presParOf" srcId="{1D887844-E0EE-4170-AECA-18A14B488CC8}" destId="{914FC006-4D67-4947-9211-980B64FE97CF}"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C04D61-4BC3-4939-B229-2F575FFFB3D1}" type="doc">
      <dgm:prSet loTypeId="urn:microsoft.com/office/officeart/2005/8/layout/cycle8" loCatId="cycle" qsTypeId="urn:microsoft.com/office/officeart/2005/8/quickstyle/simple5" qsCatId="simple" csTypeId="urn:microsoft.com/office/officeart/2005/8/colors/colorful1" csCatId="colorful" phldr="1"/>
      <dgm:spPr/>
      <dgm:t>
        <a:bodyPr/>
        <a:lstStyle/>
        <a:p>
          <a:endParaRPr lang="en-US"/>
        </a:p>
      </dgm:t>
    </dgm:pt>
    <dgm:pt modelId="{F66DCB27-F947-4295-8F9B-BF7321DB237D}">
      <dgm:prSet phldrT="[Text]" custT="1"/>
      <dgm:spPr/>
      <dgm:t>
        <a:bodyPr/>
        <a:lstStyle/>
        <a:p>
          <a:r>
            <a:rPr lang="en-US" sz="2000" b="1" dirty="0">
              <a:solidFill>
                <a:schemeClr val="tx1"/>
              </a:solidFill>
              <a:latin typeface="Tw Cen MT" panose="020B0602020104020603" pitchFamily="34" charset="0"/>
            </a:rPr>
            <a:t>STUDY DESIGN</a:t>
          </a:r>
        </a:p>
      </dgm:t>
    </dgm:pt>
    <dgm:pt modelId="{56F83526-350E-4D62-9567-ECC8B92BA394}" type="parTrans" cxnId="{5D1CB348-E177-4273-BEB5-ECCD2136ECA9}">
      <dgm:prSet/>
      <dgm:spPr/>
      <dgm:t>
        <a:bodyPr/>
        <a:lstStyle/>
        <a:p>
          <a:endParaRPr lang="en-US"/>
        </a:p>
      </dgm:t>
    </dgm:pt>
    <dgm:pt modelId="{10BD74CB-9437-42EE-8049-2A9B03323930}" type="sibTrans" cxnId="{5D1CB348-E177-4273-BEB5-ECCD2136ECA9}">
      <dgm:prSet/>
      <dgm:spPr/>
      <dgm:t>
        <a:bodyPr/>
        <a:lstStyle/>
        <a:p>
          <a:endParaRPr lang="en-US"/>
        </a:p>
      </dgm:t>
    </dgm:pt>
    <dgm:pt modelId="{ED1C9F30-FF18-43D7-844D-08A69AE46ECA}">
      <dgm:prSet phldrT="[Text]" custT="1"/>
      <dgm:spPr/>
      <dgm:t>
        <a:bodyPr/>
        <a:lstStyle/>
        <a:p>
          <a:r>
            <a:rPr lang="en-US" sz="1800" b="1" kern="1200" dirty="0">
              <a:solidFill>
                <a:schemeClr val="tx1"/>
              </a:solidFill>
              <a:latin typeface="Tw Cen MT" panose="020B0602020104020603" pitchFamily="34" charset="0"/>
              <a:ea typeface="+mn-ea"/>
              <a:cs typeface="+mn-cs"/>
            </a:rPr>
            <a:t>SAMPLING METHODS</a:t>
          </a:r>
          <a:endParaRPr lang="en-US" sz="1800" b="1" dirty="0">
            <a:solidFill>
              <a:schemeClr val="tx1"/>
            </a:solidFill>
            <a:latin typeface="Tw Cen MT" panose="020B0602020104020603" pitchFamily="34" charset="0"/>
          </a:endParaRPr>
        </a:p>
      </dgm:t>
    </dgm:pt>
    <dgm:pt modelId="{1C02362E-720A-4919-B80B-F042727DBA48}" type="parTrans" cxnId="{4F42F073-328C-4067-AE6D-4CE380F51467}">
      <dgm:prSet/>
      <dgm:spPr/>
      <dgm:t>
        <a:bodyPr/>
        <a:lstStyle/>
        <a:p>
          <a:endParaRPr lang="en-US"/>
        </a:p>
      </dgm:t>
    </dgm:pt>
    <dgm:pt modelId="{E3A94E56-C9CB-4C08-8713-0FC24874B27E}" type="sibTrans" cxnId="{4F42F073-328C-4067-AE6D-4CE380F51467}">
      <dgm:prSet/>
      <dgm:spPr/>
      <dgm:t>
        <a:bodyPr/>
        <a:lstStyle/>
        <a:p>
          <a:endParaRPr lang="en-US"/>
        </a:p>
      </dgm:t>
    </dgm:pt>
    <dgm:pt modelId="{2674A121-B75C-47A6-9187-147C3AA9328A}">
      <dgm:prSet phldrT="[Text]" custT="1"/>
      <dgm:spPr/>
      <dgm:t>
        <a:bodyPr/>
        <a:lstStyle/>
        <a:p>
          <a:r>
            <a:rPr lang="en-US" sz="2000" b="1" dirty="0">
              <a:solidFill>
                <a:schemeClr val="tx1"/>
              </a:solidFill>
              <a:latin typeface="Tw Cen MT" panose="020B0602020104020603" pitchFamily="34" charset="0"/>
            </a:rPr>
            <a:t>SAMPLE SIZE</a:t>
          </a:r>
        </a:p>
      </dgm:t>
    </dgm:pt>
    <dgm:pt modelId="{6ABECA94-F1DB-4667-B29F-0022F1D8B8B9}" type="parTrans" cxnId="{138ADD1D-9B2A-4393-A350-CFE50AF1BA1D}">
      <dgm:prSet/>
      <dgm:spPr/>
      <dgm:t>
        <a:bodyPr/>
        <a:lstStyle/>
        <a:p>
          <a:endParaRPr lang="en-US"/>
        </a:p>
      </dgm:t>
    </dgm:pt>
    <dgm:pt modelId="{972E4E94-341E-49A4-80EB-F538C351C3AA}" type="sibTrans" cxnId="{138ADD1D-9B2A-4393-A350-CFE50AF1BA1D}">
      <dgm:prSet/>
      <dgm:spPr/>
      <dgm:t>
        <a:bodyPr/>
        <a:lstStyle/>
        <a:p>
          <a:endParaRPr lang="en-US"/>
        </a:p>
      </dgm:t>
    </dgm:pt>
    <dgm:pt modelId="{FC9E2679-8E5A-463A-8E79-6B07EEF1E720}">
      <dgm:prSet phldrT="[Text]" custT="1"/>
      <dgm:spPr/>
      <dgm:t>
        <a:bodyPr/>
        <a:lstStyle/>
        <a:p>
          <a:r>
            <a:rPr lang="en-US" sz="1800" b="1" dirty="0">
              <a:solidFill>
                <a:schemeClr val="tx1"/>
              </a:solidFill>
              <a:latin typeface="Tw Cen MT" panose="020B0602020104020603" pitchFamily="34" charset="0"/>
            </a:rPr>
            <a:t>STUDY DURATION</a:t>
          </a:r>
        </a:p>
      </dgm:t>
    </dgm:pt>
    <dgm:pt modelId="{C6435D16-45E7-4249-831F-86305CD357BA}" type="parTrans" cxnId="{020D3997-51F8-4892-B725-8822453ED9AF}">
      <dgm:prSet/>
      <dgm:spPr/>
      <dgm:t>
        <a:bodyPr/>
        <a:lstStyle/>
        <a:p>
          <a:endParaRPr lang="en-US"/>
        </a:p>
      </dgm:t>
    </dgm:pt>
    <dgm:pt modelId="{C690F380-337E-4547-9266-5C781049D558}" type="sibTrans" cxnId="{020D3997-51F8-4892-B725-8822453ED9AF}">
      <dgm:prSet/>
      <dgm:spPr/>
      <dgm:t>
        <a:bodyPr/>
        <a:lstStyle/>
        <a:p>
          <a:endParaRPr lang="en-US"/>
        </a:p>
      </dgm:t>
    </dgm:pt>
    <dgm:pt modelId="{59491C44-9015-4C49-8823-7FD49ABCF239}">
      <dgm:prSet phldrT="[Text]" custT="1"/>
      <dgm:spPr/>
      <dgm:t>
        <a:bodyPr/>
        <a:lstStyle/>
        <a:p>
          <a:r>
            <a:rPr lang="en-US" sz="2000" b="1" dirty="0">
              <a:solidFill>
                <a:schemeClr val="tx1"/>
              </a:solidFill>
              <a:latin typeface="Tw Cen MT" panose="020B0602020104020603" pitchFamily="34" charset="0"/>
            </a:rPr>
            <a:t>STUDY SETTING</a:t>
          </a:r>
        </a:p>
      </dgm:t>
    </dgm:pt>
    <dgm:pt modelId="{2A453540-FF1B-4702-9B1E-D9C68B9C50A9}" type="parTrans" cxnId="{50A2A24E-E6AE-4A8F-99E1-02055FABE808}">
      <dgm:prSet/>
      <dgm:spPr/>
      <dgm:t>
        <a:bodyPr/>
        <a:lstStyle/>
        <a:p>
          <a:endParaRPr lang="en-US"/>
        </a:p>
      </dgm:t>
    </dgm:pt>
    <dgm:pt modelId="{BED1EB56-2FDD-4868-893E-E896EB50956B}" type="sibTrans" cxnId="{50A2A24E-E6AE-4A8F-99E1-02055FABE808}">
      <dgm:prSet/>
      <dgm:spPr/>
      <dgm:t>
        <a:bodyPr/>
        <a:lstStyle/>
        <a:p>
          <a:endParaRPr lang="en-US"/>
        </a:p>
      </dgm:t>
    </dgm:pt>
    <dgm:pt modelId="{06E1D9B2-AEBA-41D9-BB6E-02881E0E8590}" type="pres">
      <dgm:prSet presAssocID="{90C04D61-4BC3-4939-B229-2F575FFFB3D1}" presName="compositeShape" presStyleCnt="0">
        <dgm:presLayoutVars>
          <dgm:chMax val="7"/>
          <dgm:dir/>
          <dgm:resizeHandles val="exact"/>
        </dgm:presLayoutVars>
      </dgm:prSet>
      <dgm:spPr/>
    </dgm:pt>
    <dgm:pt modelId="{4D2FFC8C-3D4C-4559-8D6C-38F8CD17214C}" type="pres">
      <dgm:prSet presAssocID="{90C04D61-4BC3-4939-B229-2F575FFFB3D1}" presName="wedge1" presStyleLbl="node1" presStyleIdx="0" presStyleCnt="5"/>
      <dgm:spPr/>
    </dgm:pt>
    <dgm:pt modelId="{1B81CD51-53F3-422B-AB03-6F84161D3A4D}" type="pres">
      <dgm:prSet presAssocID="{90C04D61-4BC3-4939-B229-2F575FFFB3D1}" presName="dummy1a" presStyleCnt="0"/>
      <dgm:spPr/>
    </dgm:pt>
    <dgm:pt modelId="{5504398C-E6B1-46B4-A315-D9F4C38F00D0}" type="pres">
      <dgm:prSet presAssocID="{90C04D61-4BC3-4939-B229-2F575FFFB3D1}" presName="dummy1b" presStyleCnt="0"/>
      <dgm:spPr/>
    </dgm:pt>
    <dgm:pt modelId="{7BA4628F-0374-4D29-8B2B-105FBDD01E2F}" type="pres">
      <dgm:prSet presAssocID="{90C04D61-4BC3-4939-B229-2F575FFFB3D1}" presName="wedge1Tx" presStyleLbl="node1" presStyleIdx="0" presStyleCnt="5">
        <dgm:presLayoutVars>
          <dgm:chMax val="0"/>
          <dgm:chPref val="0"/>
          <dgm:bulletEnabled val="1"/>
        </dgm:presLayoutVars>
      </dgm:prSet>
      <dgm:spPr/>
    </dgm:pt>
    <dgm:pt modelId="{4D6B2517-57F7-4E1E-AB81-57404213BF10}" type="pres">
      <dgm:prSet presAssocID="{90C04D61-4BC3-4939-B229-2F575FFFB3D1}" presName="wedge2" presStyleLbl="node1" presStyleIdx="1" presStyleCnt="5"/>
      <dgm:spPr/>
    </dgm:pt>
    <dgm:pt modelId="{5D6E9FE6-A534-47DB-897E-B05117424662}" type="pres">
      <dgm:prSet presAssocID="{90C04D61-4BC3-4939-B229-2F575FFFB3D1}" presName="dummy2a" presStyleCnt="0"/>
      <dgm:spPr/>
    </dgm:pt>
    <dgm:pt modelId="{73B9D641-F57A-4F72-BCDF-7FE865265BD1}" type="pres">
      <dgm:prSet presAssocID="{90C04D61-4BC3-4939-B229-2F575FFFB3D1}" presName="dummy2b" presStyleCnt="0"/>
      <dgm:spPr/>
    </dgm:pt>
    <dgm:pt modelId="{C95687F5-2708-4BF6-A6C5-6A27BA315E5E}" type="pres">
      <dgm:prSet presAssocID="{90C04D61-4BC3-4939-B229-2F575FFFB3D1}" presName="wedge2Tx" presStyleLbl="node1" presStyleIdx="1" presStyleCnt="5">
        <dgm:presLayoutVars>
          <dgm:chMax val="0"/>
          <dgm:chPref val="0"/>
          <dgm:bulletEnabled val="1"/>
        </dgm:presLayoutVars>
      </dgm:prSet>
      <dgm:spPr/>
    </dgm:pt>
    <dgm:pt modelId="{2628C8A9-498E-4B04-8309-0F100312247B}" type="pres">
      <dgm:prSet presAssocID="{90C04D61-4BC3-4939-B229-2F575FFFB3D1}" presName="wedge3" presStyleLbl="node1" presStyleIdx="2" presStyleCnt="5"/>
      <dgm:spPr/>
    </dgm:pt>
    <dgm:pt modelId="{F25E3318-0AB9-4428-91F0-0677F929CD26}" type="pres">
      <dgm:prSet presAssocID="{90C04D61-4BC3-4939-B229-2F575FFFB3D1}" presName="dummy3a" presStyleCnt="0"/>
      <dgm:spPr/>
    </dgm:pt>
    <dgm:pt modelId="{6E543928-93C5-4819-A5C6-5997B32A826F}" type="pres">
      <dgm:prSet presAssocID="{90C04D61-4BC3-4939-B229-2F575FFFB3D1}" presName="dummy3b" presStyleCnt="0"/>
      <dgm:spPr/>
    </dgm:pt>
    <dgm:pt modelId="{5EB892B1-0193-41F1-A11C-735C9B69D54E}" type="pres">
      <dgm:prSet presAssocID="{90C04D61-4BC3-4939-B229-2F575FFFB3D1}" presName="wedge3Tx" presStyleLbl="node1" presStyleIdx="2" presStyleCnt="5">
        <dgm:presLayoutVars>
          <dgm:chMax val="0"/>
          <dgm:chPref val="0"/>
          <dgm:bulletEnabled val="1"/>
        </dgm:presLayoutVars>
      </dgm:prSet>
      <dgm:spPr/>
    </dgm:pt>
    <dgm:pt modelId="{3285C0BC-235C-4B97-A2D4-06542CAC04C9}" type="pres">
      <dgm:prSet presAssocID="{90C04D61-4BC3-4939-B229-2F575FFFB3D1}" presName="wedge4" presStyleLbl="node1" presStyleIdx="3" presStyleCnt="5"/>
      <dgm:spPr/>
    </dgm:pt>
    <dgm:pt modelId="{F9E5EA66-10EB-4728-A6E0-E2CB53BDAE73}" type="pres">
      <dgm:prSet presAssocID="{90C04D61-4BC3-4939-B229-2F575FFFB3D1}" presName="dummy4a" presStyleCnt="0"/>
      <dgm:spPr/>
    </dgm:pt>
    <dgm:pt modelId="{B374466F-FE9E-4199-822B-3461E314A5F5}" type="pres">
      <dgm:prSet presAssocID="{90C04D61-4BC3-4939-B229-2F575FFFB3D1}" presName="dummy4b" presStyleCnt="0"/>
      <dgm:spPr/>
    </dgm:pt>
    <dgm:pt modelId="{2D35EE4E-6A8F-4D12-81AB-5C4CD12C455D}" type="pres">
      <dgm:prSet presAssocID="{90C04D61-4BC3-4939-B229-2F575FFFB3D1}" presName="wedge4Tx" presStyleLbl="node1" presStyleIdx="3" presStyleCnt="5">
        <dgm:presLayoutVars>
          <dgm:chMax val="0"/>
          <dgm:chPref val="0"/>
          <dgm:bulletEnabled val="1"/>
        </dgm:presLayoutVars>
      </dgm:prSet>
      <dgm:spPr/>
    </dgm:pt>
    <dgm:pt modelId="{BC38ADC3-33CB-4048-B54C-B8337CC6437D}" type="pres">
      <dgm:prSet presAssocID="{90C04D61-4BC3-4939-B229-2F575FFFB3D1}" presName="wedge5" presStyleLbl="node1" presStyleIdx="4" presStyleCnt="5" custLinFactNeighborX="332"/>
      <dgm:spPr/>
    </dgm:pt>
    <dgm:pt modelId="{E37757B3-0F08-4F05-B73A-107889FADAE1}" type="pres">
      <dgm:prSet presAssocID="{90C04D61-4BC3-4939-B229-2F575FFFB3D1}" presName="dummy5a" presStyleCnt="0"/>
      <dgm:spPr/>
    </dgm:pt>
    <dgm:pt modelId="{F0D986C0-15D1-44C4-868B-727D465B09E7}" type="pres">
      <dgm:prSet presAssocID="{90C04D61-4BC3-4939-B229-2F575FFFB3D1}" presName="dummy5b" presStyleCnt="0"/>
      <dgm:spPr/>
    </dgm:pt>
    <dgm:pt modelId="{439B8848-DE8E-4F1A-AC9D-093A735342E5}" type="pres">
      <dgm:prSet presAssocID="{90C04D61-4BC3-4939-B229-2F575FFFB3D1}" presName="wedge5Tx" presStyleLbl="node1" presStyleIdx="4" presStyleCnt="5">
        <dgm:presLayoutVars>
          <dgm:chMax val="0"/>
          <dgm:chPref val="0"/>
          <dgm:bulletEnabled val="1"/>
        </dgm:presLayoutVars>
      </dgm:prSet>
      <dgm:spPr/>
    </dgm:pt>
    <dgm:pt modelId="{CEE37A46-C871-4CDB-91A4-26A58CAB4BB3}" type="pres">
      <dgm:prSet presAssocID="{10BD74CB-9437-42EE-8049-2A9B03323930}" presName="arrowWedge1" presStyleLbl="fgSibTrans2D1" presStyleIdx="0" presStyleCnt="5"/>
      <dgm:spPr/>
    </dgm:pt>
    <dgm:pt modelId="{36F868FC-40D7-4DF8-B991-5C320ECF8CCF}" type="pres">
      <dgm:prSet presAssocID="{E3A94E56-C9CB-4C08-8713-0FC24874B27E}" presName="arrowWedge2" presStyleLbl="fgSibTrans2D1" presStyleIdx="1" presStyleCnt="5"/>
      <dgm:spPr/>
    </dgm:pt>
    <dgm:pt modelId="{0341D9D5-502E-49B8-9DF6-5130A97B9A09}" type="pres">
      <dgm:prSet presAssocID="{972E4E94-341E-49A4-80EB-F538C351C3AA}" presName="arrowWedge3" presStyleLbl="fgSibTrans2D1" presStyleIdx="2" presStyleCnt="5"/>
      <dgm:spPr/>
    </dgm:pt>
    <dgm:pt modelId="{FFC8760A-DD9D-4E6D-B01A-665BB2036E42}" type="pres">
      <dgm:prSet presAssocID="{C690F380-337E-4547-9266-5C781049D558}" presName="arrowWedge4" presStyleLbl="fgSibTrans2D1" presStyleIdx="3" presStyleCnt="5"/>
      <dgm:spPr/>
    </dgm:pt>
    <dgm:pt modelId="{E486CDCF-D4FC-4682-A577-E82B99ADF293}" type="pres">
      <dgm:prSet presAssocID="{BED1EB56-2FDD-4868-893E-E896EB50956B}" presName="arrowWedge5" presStyleLbl="fgSibTrans2D1" presStyleIdx="4" presStyleCnt="5"/>
      <dgm:spPr/>
    </dgm:pt>
  </dgm:ptLst>
  <dgm:cxnLst>
    <dgm:cxn modelId="{E9ED5405-E397-4F2B-859F-62342CDF334B}" type="presOf" srcId="{FC9E2679-8E5A-463A-8E79-6B07EEF1E720}" destId="{3285C0BC-235C-4B97-A2D4-06542CAC04C9}" srcOrd="0" destOrd="0" presId="urn:microsoft.com/office/officeart/2005/8/layout/cycle8"/>
    <dgm:cxn modelId="{138ADD1D-9B2A-4393-A350-CFE50AF1BA1D}" srcId="{90C04D61-4BC3-4939-B229-2F575FFFB3D1}" destId="{2674A121-B75C-47A6-9187-147C3AA9328A}" srcOrd="2" destOrd="0" parTransId="{6ABECA94-F1DB-4667-B29F-0022F1D8B8B9}" sibTransId="{972E4E94-341E-49A4-80EB-F538C351C3AA}"/>
    <dgm:cxn modelId="{175A4F25-383C-4190-8C8B-3960298CC5E5}" type="presOf" srcId="{ED1C9F30-FF18-43D7-844D-08A69AE46ECA}" destId="{4D6B2517-57F7-4E1E-AB81-57404213BF10}" srcOrd="0" destOrd="0" presId="urn:microsoft.com/office/officeart/2005/8/layout/cycle8"/>
    <dgm:cxn modelId="{BFD76C2C-5746-4581-9936-0C83B3D83332}" type="presOf" srcId="{ED1C9F30-FF18-43D7-844D-08A69AE46ECA}" destId="{C95687F5-2708-4BF6-A6C5-6A27BA315E5E}" srcOrd="1" destOrd="0" presId="urn:microsoft.com/office/officeart/2005/8/layout/cycle8"/>
    <dgm:cxn modelId="{88032E61-55DF-449C-894E-3F065214D97E}" type="presOf" srcId="{F66DCB27-F947-4295-8F9B-BF7321DB237D}" destId="{7BA4628F-0374-4D29-8B2B-105FBDD01E2F}" srcOrd="1" destOrd="0" presId="urn:microsoft.com/office/officeart/2005/8/layout/cycle8"/>
    <dgm:cxn modelId="{5D1CB348-E177-4273-BEB5-ECCD2136ECA9}" srcId="{90C04D61-4BC3-4939-B229-2F575FFFB3D1}" destId="{F66DCB27-F947-4295-8F9B-BF7321DB237D}" srcOrd="0" destOrd="0" parTransId="{56F83526-350E-4D62-9567-ECC8B92BA394}" sibTransId="{10BD74CB-9437-42EE-8049-2A9B03323930}"/>
    <dgm:cxn modelId="{50A2A24E-E6AE-4A8F-99E1-02055FABE808}" srcId="{90C04D61-4BC3-4939-B229-2F575FFFB3D1}" destId="{59491C44-9015-4C49-8823-7FD49ABCF239}" srcOrd="4" destOrd="0" parTransId="{2A453540-FF1B-4702-9B1E-D9C68B9C50A9}" sibTransId="{BED1EB56-2FDD-4868-893E-E896EB50956B}"/>
    <dgm:cxn modelId="{4F42F073-328C-4067-AE6D-4CE380F51467}" srcId="{90C04D61-4BC3-4939-B229-2F575FFFB3D1}" destId="{ED1C9F30-FF18-43D7-844D-08A69AE46ECA}" srcOrd="1" destOrd="0" parTransId="{1C02362E-720A-4919-B80B-F042727DBA48}" sibTransId="{E3A94E56-C9CB-4C08-8713-0FC24874B27E}"/>
    <dgm:cxn modelId="{A42B8B54-8CD2-4353-8F31-F921F5F677B8}" type="presOf" srcId="{2674A121-B75C-47A6-9187-147C3AA9328A}" destId="{2628C8A9-498E-4B04-8309-0F100312247B}" srcOrd="0" destOrd="0" presId="urn:microsoft.com/office/officeart/2005/8/layout/cycle8"/>
    <dgm:cxn modelId="{9C7D4876-0A5F-436D-96F9-717A857B9709}" type="presOf" srcId="{59491C44-9015-4C49-8823-7FD49ABCF239}" destId="{439B8848-DE8E-4F1A-AC9D-093A735342E5}" srcOrd="1" destOrd="0" presId="urn:microsoft.com/office/officeart/2005/8/layout/cycle8"/>
    <dgm:cxn modelId="{68109B7B-9B8B-4A11-82C1-E2831AB6AB43}" type="presOf" srcId="{F66DCB27-F947-4295-8F9B-BF7321DB237D}" destId="{4D2FFC8C-3D4C-4559-8D6C-38F8CD17214C}" srcOrd="0" destOrd="0" presId="urn:microsoft.com/office/officeart/2005/8/layout/cycle8"/>
    <dgm:cxn modelId="{020D3997-51F8-4892-B725-8822453ED9AF}" srcId="{90C04D61-4BC3-4939-B229-2F575FFFB3D1}" destId="{FC9E2679-8E5A-463A-8E79-6B07EEF1E720}" srcOrd="3" destOrd="0" parTransId="{C6435D16-45E7-4249-831F-86305CD357BA}" sibTransId="{C690F380-337E-4547-9266-5C781049D558}"/>
    <dgm:cxn modelId="{F7D263CA-1C97-40D4-9ACE-2D18D24F9E6E}" type="presOf" srcId="{59491C44-9015-4C49-8823-7FD49ABCF239}" destId="{BC38ADC3-33CB-4048-B54C-B8337CC6437D}" srcOrd="0" destOrd="0" presId="urn:microsoft.com/office/officeart/2005/8/layout/cycle8"/>
    <dgm:cxn modelId="{B3A30FCB-16E2-4026-B51D-F7DEDDB00C91}" type="presOf" srcId="{90C04D61-4BC3-4939-B229-2F575FFFB3D1}" destId="{06E1D9B2-AEBA-41D9-BB6E-02881E0E8590}" srcOrd="0" destOrd="0" presId="urn:microsoft.com/office/officeart/2005/8/layout/cycle8"/>
    <dgm:cxn modelId="{4895DDF6-4B84-478C-A9C0-4093EF3560B3}" type="presOf" srcId="{2674A121-B75C-47A6-9187-147C3AA9328A}" destId="{5EB892B1-0193-41F1-A11C-735C9B69D54E}" srcOrd="1" destOrd="0" presId="urn:microsoft.com/office/officeart/2005/8/layout/cycle8"/>
    <dgm:cxn modelId="{2D7FABFB-1C42-4716-90A4-553CB21DFD76}" type="presOf" srcId="{FC9E2679-8E5A-463A-8E79-6B07EEF1E720}" destId="{2D35EE4E-6A8F-4D12-81AB-5C4CD12C455D}" srcOrd="1" destOrd="0" presId="urn:microsoft.com/office/officeart/2005/8/layout/cycle8"/>
    <dgm:cxn modelId="{AF79AED5-B650-4F64-99D7-D8D918B1F34F}" type="presParOf" srcId="{06E1D9B2-AEBA-41D9-BB6E-02881E0E8590}" destId="{4D2FFC8C-3D4C-4559-8D6C-38F8CD17214C}" srcOrd="0" destOrd="0" presId="urn:microsoft.com/office/officeart/2005/8/layout/cycle8"/>
    <dgm:cxn modelId="{3479EF00-C246-446C-9C1C-7554505860BE}" type="presParOf" srcId="{06E1D9B2-AEBA-41D9-BB6E-02881E0E8590}" destId="{1B81CD51-53F3-422B-AB03-6F84161D3A4D}" srcOrd="1" destOrd="0" presId="urn:microsoft.com/office/officeart/2005/8/layout/cycle8"/>
    <dgm:cxn modelId="{0307122F-A57F-4694-96D7-FD3C9D16B444}" type="presParOf" srcId="{06E1D9B2-AEBA-41D9-BB6E-02881E0E8590}" destId="{5504398C-E6B1-46B4-A315-D9F4C38F00D0}" srcOrd="2" destOrd="0" presId="urn:microsoft.com/office/officeart/2005/8/layout/cycle8"/>
    <dgm:cxn modelId="{1BF24418-6145-4AB1-B61D-643439FFED70}" type="presParOf" srcId="{06E1D9B2-AEBA-41D9-BB6E-02881E0E8590}" destId="{7BA4628F-0374-4D29-8B2B-105FBDD01E2F}" srcOrd="3" destOrd="0" presId="urn:microsoft.com/office/officeart/2005/8/layout/cycle8"/>
    <dgm:cxn modelId="{0EC30ED0-D63E-49E3-BA52-491E206803D0}" type="presParOf" srcId="{06E1D9B2-AEBA-41D9-BB6E-02881E0E8590}" destId="{4D6B2517-57F7-4E1E-AB81-57404213BF10}" srcOrd="4" destOrd="0" presId="urn:microsoft.com/office/officeart/2005/8/layout/cycle8"/>
    <dgm:cxn modelId="{A6F9B5A9-C1C2-48B9-89DA-A2603B3BD74D}" type="presParOf" srcId="{06E1D9B2-AEBA-41D9-BB6E-02881E0E8590}" destId="{5D6E9FE6-A534-47DB-897E-B05117424662}" srcOrd="5" destOrd="0" presId="urn:microsoft.com/office/officeart/2005/8/layout/cycle8"/>
    <dgm:cxn modelId="{4EF5992D-66B4-4056-A49B-54D164521BA2}" type="presParOf" srcId="{06E1D9B2-AEBA-41D9-BB6E-02881E0E8590}" destId="{73B9D641-F57A-4F72-BCDF-7FE865265BD1}" srcOrd="6" destOrd="0" presId="urn:microsoft.com/office/officeart/2005/8/layout/cycle8"/>
    <dgm:cxn modelId="{783C49BE-09D0-4521-B950-BF210FD871F9}" type="presParOf" srcId="{06E1D9B2-AEBA-41D9-BB6E-02881E0E8590}" destId="{C95687F5-2708-4BF6-A6C5-6A27BA315E5E}" srcOrd="7" destOrd="0" presId="urn:microsoft.com/office/officeart/2005/8/layout/cycle8"/>
    <dgm:cxn modelId="{8FDFCD62-8BDC-48A4-8E4F-1034CC36EC3E}" type="presParOf" srcId="{06E1D9B2-AEBA-41D9-BB6E-02881E0E8590}" destId="{2628C8A9-498E-4B04-8309-0F100312247B}" srcOrd="8" destOrd="0" presId="urn:microsoft.com/office/officeart/2005/8/layout/cycle8"/>
    <dgm:cxn modelId="{6EDE0C37-AD19-43AA-BEE1-7EB6B50702E2}" type="presParOf" srcId="{06E1D9B2-AEBA-41D9-BB6E-02881E0E8590}" destId="{F25E3318-0AB9-4428-91F0-0677F929CD26}" srcOrd="9" destOrd="0" presId="urn:microsoft.com/office/officeart/2005/8/layout/cycle8"/>
    <dgm:cxn modelId="{329C6BA5-B308-4803-8D77-AD9A9E302E69}" type="presParOf" srcId="{06E1D9B2-AEBA-41D9-BB6E-02881E0E8590}" destId="{6E543928-93C5-4819-A5C6-5997B32A826F}" srcOrd="10" destOrd="0" presId="urn:microsoft.com/office/officeart/2005/8/layout/cycle8"/>
    <dgm:cxn modelId="{F7CF3111-2976-450F-AE31-96F12B768525}" type="presParOf" srcId="{06E1D9B2-AEBA-41D9-BB6E-02881E0E8590}" destId="{5EB892B1-0193-41F1-A11C-735C9B69D54E}" srcOrd="11" destOrd="0" presId="urn:microsoft.com/office/officeart/2005/8/layout/cycle8"/>
    <dgm:cxn modelId="{DC3546DB-4BA0-4993-A34A-27A59B420D66}" type="presParOf" srcId="{06E1D9B2-AEBA-41D9-BB6E-02881E0E8590}" destId="{3285C0BC-235C-4B97-A2D4-06542CAC04C9}" srcOrd="12" destOrd="0" presId="urn:microsoft.com/office/officeart/2005/8/layout/cycle8"/>
    <dgm:cxn modelId="{E663BDD3-F8C8-4223-8E6E-227ED5AF7974}" type="presParOf" srcId="{06E1D9B2-AEBA-41D9-BB6E-02881E0E8590}" destId="{F9E5EA66-10EB-4728-A6E0-E2CB53BDAE73}" srcOrd="13" destOrd="0" presId="urn:microsoft.com/office/officeart/2005/8/layout/cycle8"/>
    <dgm:cxn modelId="{D99A5863-0ACF-4AD2-8984-63F836F3BE77}" type="presParOf" srcId="{06E1D9B2-AEBA-41D9-BB6E-02881E0E8590}" destId="{B374466F-FE9E-4199-822B-3461E314A5F5}" srcOrd="14" destOrd="0" presId="urn:microsoft.com/office/officeart/2005/8/layout/cycle8"/>
    <dgm:cxn modelId="{B4DE6E58-B76D-4A82-A92E-748AD53C0EB6}" type="presParOf" srcId="{06E1D9B2-AEBA-41D9-BB6E-02881E0E8590}" destId="{2D35EE4E-6A8F-4D12-81AB-5C4CD12C455D}" srcOrd="15" destOrd="0" presId="urn:microsoft.com/office/officeart/2005/8/layout/cycle8"/>
    <dgm:cxn modelId="{C7A3BAAC-1178-456F-B260-057EEEA5FE0E}" type="presParOf" srcId="{06E1D9B2-AEBA-41D9-BB6E-02881E0E8590}" destId="{BC38ADC3-33CB-4048-B54C-B8337CC6437D}" srcOrd="16" destOrd="0" presId="urn:microsoft.com/office/officeart/2005/8/layout/cycle8"/>
    <dgm:cxn modelId="{EDB5332B-75ED-408C-8C23-E2B2BB8FE8E4}" type="presParOf" srcId="{06E1D9B2-AEBA-41D9-BB6E-02881E0E8590}" destId="{E37757B3-0F08-4F05-B73A-107889FADAE1}" srcOrd="17" destOrd="0" presId="urn:microsoft.com/office/officeart/2005/8/layout/cycle8"/>
    <dgm:cxn modelId="{0A149C04-44E0-41A2-9738-64B7DD8DF6E3}" type="presParOf" srcId="{06E1D9B2-AEBA-41D9-BB6E-02881E0E8590}" destId="{F0D986C0-15D1-44C4-868B-727D465B09E7}" srcOrd="18" destOrd="0" presId="urn:microsoft.com/office/officeart/2005/8/layout/cycle8"/>
    <dgm:cxn modelId="{13A0A6DF-E50C-4B2C-8E8A-589A06531703}" type="presParOf" srcId="{06E1D9B2-AEBA-41D9-BB6E-02881E0E8590}" destId="{439B8848-DE8E-4F1A-AC9D-093A735342E5}" srcOrd="19" destOrd="0" presId="urn:microsoft.com/office/officeart/2005/8/layout/cycle8"/>
    <dgm:cxn modelId="{36A7D051-0C38-4EE3-90B7-0523AD80B75D}" type="presParOf" srcId="{06E1D9B2-AEBA-41D9-BB6E-02881E0E8590}" destId="{CEE37A46-C871-4CDB-91A4-26A58CAB4BB3}" srcOrd="20" destOrd="0" presId="urn:microsoft.com/office/officeart/2005/8/layout/cycle8"/>
    <dgm:cxn modelId="{B199EE4D-F7CA-426C-A0C4-9C10898A59DE}" type="presParOf" srcId="{06E1D9B2-AEBA-41D9-BB6E-02881E0E8590}" destId="{36F868FC-40D7-4DF8-B991-5C320ECF8CCF}" srcOrd="21" destOrd="0" presId="urn:microsoft.com/office/officeart/2005/8/layout/cycle8"/>
    <dgm:cxn modelId="{DC2B6451-669E-4897-A8A1-60D010112C5C}" type="presParOf" srcId="{06E1D9B2-AEBA-41D9-BB6E-02881E0E8590}" destId="{0341D9D5-502E-49B8-9DF6-5130A97B9A09}" srcOrd="22" destOrd="0" presId="urn:microsoft.com/office/officeart/2005/8/layout/cycle8"/>
    <dgm:cxn modelId="{A750A61A-AF5A-4968-83C8-0832BBDC565C}" type="presParOf" srcId="{06E1D9B2-AEBA-41D9-BB6E-02881E0E8590}" destId="{FFC8760A-DD9D-4E6D-B01A-665BB2036E42}" srcOrd="23" destOrd="0" presId="urn:microsoft.com/office/officeart/2005/8/layout/cycle8"/>
    <dgm:cxn modelId="{F6AEB70C-5409-4E90-8B85-76260CF6DCDE}" type="presParOf" srcId="{06E1D9B2-AEBA-41D9-BB6E-02881E0E8590}" destId="{E486CDCF-D4FC-4682-A577-E82B99ADF293}"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2CF352-0B60-4C8A-834A-E83326A3A8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3BF418A-5299-4D11-9B6E-12531E8C0B8F}">
      <dgm:prSet phldrT="[Text]"/>
      <dgm:spPr/>
      <dgm:t>
        <a:bodyPr/>
        <a:lstStyle/>
        <a:p>
          <a:r>
            <a:rPr lang="en-US" dirty="0"/>
            <a:t>INCLUSION CRITERIA</a:t>
          </a:r>
        </a:p>
      </dgm:t>
    </dgm:pt>
    <dgm:pt modelId="{75425207-06EC-49EA-ACD6-B61EAA73505A}" type="parTrans" cxnId="{B2FC16F6-98C0-4232-B7C8-17C14F85E5A7}">
      <dgm:prSet/>
      <dgm:spPr/>
      <dgm:t>
        <a:bodyPr/>
        <a:lstStyle/>
        <a:p>
          <a:endParaRPr lang="en-US"/>
        </a:p>
      </dgm:t>
    </dgm:pt>
    <dgm:pt modelId="{1EDEB0A9-B6BE-4906-B1CC-3BD0154CEBF4}" type="sibTrans" cxnId="{B2FC16F6-98C0-4232-B7C8-17C14F85E5A7}">
      <dgm:prSet/>
      <dgm:spPr/>
      <dgm:t>
        <a:bodyPr/>
        <a:lstStyle/>
        <a:p>
          <a:endParaRPr lang="en-US"/>
        </a:p>
      </dgm:t>
    </dgm:pt>
    <dgm:pt modelId="{A8C6D723-935A-4CD1-A24C-49883E48C335}">
      <dgm:prSet phldrT="[Text]"/>
      <dgm:spPr/>
      <dgm:t>
        <a:bodyPr/>
        <a:lstStyle/>
        <a:p>
          <a:r>
            <a:rPr lang="en-US" dirty="0"/>
            <a:t>ad</a:t>
          </a:r>
        </a:p>
      </dgm:t>
    </dgm:pt>
    <dgm:pt modelId="{F15CE1B1-5CEA-459B-9959-9463A2A69A02}" type="parTrans" cxnId="{4CC2A71E-B5FA-4E5B-96C1-D719A37C50DD}">
      <dgm:prSet/>
      <dgm:spPr/>
      <dgm:t>
        <a:bodyPr/>
        <a:lstStyle/>
        <a:p>
          <a:endParaRPr lang="en-US"/>
        </a:p>
      </dgm:t>
    </dgm:pt>
    <dgm:pt modelId="{64BE9512-E844-48DC-9ED3-5003E30D4BC1}" type="sibTrans" cxnId="{4CC2A71E-B5FA-4E5B-96C1-D719A37C50DD}">
      <dgm:prSet/>
      <dgm:spPr/>
      <dgm:t>
        <a:bodyPr/>
        <a:lstStyle/>
        <a:p>
          <a:endParaRPr lang="en-US"/>
        </a:p>
      </dgm:t>
    </dgm:pt>
    <dgm:pt modelId="{90EE31A0-EC41-4ED6-961C-E2A934004DE5}">
      <dgm:prSet phldrT="[Text]"/>
      <dgm:spPr/>
      <dgm:t>
        <a:bodyPr/>
        <a:lstStyle/>
        <a:p>
          <a:r>
            <a:rPr lang="en-US" dirty="0"/>
            <a:t>EXCLUSION CRITERIA</a:t>
          </a:r>
        </a:p>
      </dgm:t>
    </dgm:pt>
    <dgm:pt modelId="{6DE73A35-9D50-4AB3-A3E6-91CCA00D1A14}" type="parTrans" cxnId="{29C20027-4590-46FD-8A7F-3793514E187B}">
      <dgm:prSet/>
      <dgm:spPr/>
      <dgm:t>
        <a:bodyPr/>
        <a:lstStyle/>
        <a:p>
          <a:endParaRPr lang="en-US"/>
        </a:p>
      </dgm:t>
    </dgm:pt>
    <dgm:pt modelId="{B5400740-2702-4775-AF86-F64FA558D533}" type="sibTrans" cxnId="{29C20027-4590-46FD-8A7F-3793514E187B}">
      <dgm:prSet/>
      <dgm:spPr/>
      <dgm:t>
        <a:bodyPr/>
        <a:lstStyle/>
        <a:p>
          <a:endParaRPr lang="en-US"/>
        </a:p>
      </dgm:t>
    </dgm:pt>
    <dgm:pt modelId="{D4A97C02-1DF5-460D-BC41-2446F3D44A80}">
      <dgm:prSet phldrT="[Text]"/>
      <dgm:spPr/>
      <dgm:t>
        <a:bodyPr/>
        <a:lstStyle/>
        <a:p>
          <a:r>
            <a:rPr lang="en-US" dirty="0" err="1"/>
            <a:t>asd</a:t>
          </a:r>
          <a:endParaRPr lang="en-US" dirty="0"/>
        </a:p>
      </dgm:t>
    </dgm:pt>
    <dgm:pt modelId="{4DB62E03-4075-4FD3-900F-69F152B8A11C}" type="parTrans" cxnId="{B2C5EE2F-9270-47AC-B950-DABF827F704B}">
      <dgm:prSet/>
      <dgm:spPr/>
      <dgm:t>
        <a:bodyPr/>
        <a:lstStyle/>
        <a:p>
          <a:endParaRPr lang="en-US"/>
        </a:p>
      </dgm:t>
    </dgm:pt>
    <dgm:pt modelId="{AFC5CFF0-E30D-462E-99C9-66690F4CE866}" type="sibTrans" cxnId="{B2C5EE2F-9270-47AC-B950-DABF827F704B}">
      <dgm:prSet/>
      <dgm:spPr/>
      <dgm:t>
        <a:bodyPr/>
        <a:lstStyle/>
        <a:p>
          <a:endParaRPr lang="en-US"/>
        </a:p>
      </dgm:t>
    </dgm:pt>
    <dgm:pt modelId="{A2FD0FAF-1B0A-4A92-BBED-09133D11CE35}">
      <dgm:prSet/>
      <dgm:spPr/>
      <dgm:t>
        <a:bodyPr/>
        <a:lstStyle/>
        <a:p>
          <a:r>
            <a:rPr lang="en-US" dirty="0"/>
            <a:t>ds</a:t>
          </a:r>
        </a:p>
      </dgm:t>
    </dgm:pt>
    <dgm:pt modelId="{EDE7AC93-028C-4916-B49F-76BE4C254593}" type="parTrans" cxnId="{4737FAC1-9906-4B33-AC09-20FB0BF9A237}">
      <dgm:prSet/>
      <dgm:spPr/>
      <dgm:t>
        <a:bodyPr/>
        <a:lstStyle/>
        <a:p>
          <a:endParaRPr lang="en-US"/>
        </a:p>
      </dgm:t>
    </dgm:pt>
    <dgm:pt modelId="{5A1082D2-FE38-4A03-9BA4-5333A223B511}" type="sibTrans" cxnId="{4737FAC1-9906-4B33-AC09-20FB0BF9A237}">
      <dgm:prSet/>
      <dgm:spPr/>
      <dgm:t>
        <a:bodyPr/>
        <a:lstStyle/>
        <a:p>
          <a:endParaRPr lang="en-US"/>
        </a:p>
      </dgm:t>
    </dgm:pt>
    <dgm:pt modelId="{60EEB07A-95E1-44DA-9DE4-0D0AFE08F30B}">
      <dgm:prSet/>
      <dgm:spPr/>
      <dgm:t>
        <a:bodyPr/>
        <a:lstStyle/>
        <a:p>
          <a:r>
            <a:rPr lang="en-US" dirty="0"/>
            <a:t>Age: 18-50 years </a:t>
          </a:r>
        </a:p>
      </dgm:t>
    </dgm:pt>
    <dgm:pt modelId="{36BD5F61-D2D5-45C2-B6B7-FD082042DC38}" type="parTrans" cxnId="{D6140856-6761-4F0D-A6F1-5DF6C6827227}">
      <dgm:prSet/>
      <dgm:spPr/>
      <dgm:t>
        <a:bodyPr/>
        <a:lstStyle/>
        <a:p>
          <a:endParaRPr lang="en-US"/>
        </a:p>
      </dgm:t>
    </dgm:pt>
    <dgm:pt modelId="{F2D2851C-61CC-4670-96C0-E1534506F4ED}" type="sibTrans" cxnId="{D6140856-6761-4F0D-A6F1-5DF6C6827227}">
      <dgm:prSet/>
      <dgm:spPr/>
      <dgm:t>
        <a:bodyPr/>
        <a:lstStyle/>
        <a:p>
          <a:endParaRPr lang="en-US"/>
        </a:p>
      </dgm:t>
    </dgm:pt>
    <dgm:pt modelId="{E92A4AB1-B1CA-44D5-98FD-C85464726734}">
      <dgm:prSet/>
      <dgm:spPr/>
      <dgm:t>
        <a:bodyPr/>
        <a:lstStyle/>
        <a:p>
          <a:r>
            <a:rPr lang="en-US" dirty="0"/>
            <a:t>Both gender patients</a:t>
          </a:r>
        </a:p>
      </dgm:t>
    </dgm:pt>
    <dgm:pt modelId="{7325A18A-7784-4190-A7E9-57A7760A0D58}" type="parTrans" cxnId="{7495914D-4DE6-4230-93DB-3784D7A120F9}">
      <dgm:prSet/>
      <dgm:spPr/>
      <dgm:t>
        <a:bodyPr/>
        <a:lstStyle/>
        <a:p>
          <a:endParaRPr lang="en-US"/>
        </a:p>
      </dgm:t>
    </dgm:pt>
    <dgm:pt modelId="{C10BE283-E7C4-4F79-93E5-6FB656654CB6}" type="sibTrans" cxnId="{7495914D-4DE6-4230-93DB-3784D7A120F9}">
      <dgm:prSet/>
      <dgm:spPr/>
      <dgm:t>
        <a:bodyPr/>
        <a:lstStyle/>
        <a:p>
          <a:endParaRPr lang="en-US"/>
        </a:p>
      </dgm:t>
    </dgm:pt>
    <dgm:pt modelId="{83D96B03-FAA4-4887-B044-CBA0FCC251C8}">
      <dgm:prSet/>
      <dgm:spPr/>
      <dgm:t>
        <a:bodyPr/>
        <a:lstStyle/>
        <a:p>
          <a:r>
            <a:rPr lang="en-US" dirty="0"/>
            <a:t>ass</a:t>
          </a:r>
        </a:p>
      </dgm:t>
    </dgm:pt>
    <dgm:pt modelId="{5BB7BB8C-8971-4445-AC76-3C930DDB7E8F}" type="parTrans" cxnId="{C4863180-89CB-4D3C-A07F-4387D9E49791}">
      <dgm:prSet/>
      <dgm:spPr/>
      <dgm:t>
        <a:bodyPr/>
        <a:lstStyle/>
        <a:p>
          <a:endParaRPr lang="en-US"/>
        </a:p>
      </dgm:t>
    </dgm:pt>
    <dgm:pt modelId="{EBDEFEA1-C1A7-44FD-AE2A-EA91A235A46E}" type="sibTrans" cxnId="{C4863180-89CB-4D3C-A07F-4387D9E49791}">
      <dgm:prSet/>
      <dgm:spPr/>
      <dgm:t>
        <a:bodyPr/>
        <a:lstStyle/>
        <a:p>
          <a:endParaRPr lang="en-US"/>
        </a:p>
      </dgm:t>
    </dgm:pt>
    <dgm:pt modelId="{67D779F5-A714-4983-BF0B-89AB1D355028}">
      <dgm:prSet/>
      <dgm:spPr/>
      <dgm:t>
        <a:bodyPr/>
        <a:lstStyle/>
        <a:p>
          <a:r>
            <a:rPr lang="en-US" dirty="0" err="1"/>
            <a:t>sd</a:t>
          </a:r>
          <a:endParaRPr lang="en-US" dirty="0"/>
        </a:p>
      </dgm:t>
    </dgm:pt>
    <dgm:pt modelId="{60824868-FEDC-4FFF-9AE0-F7BF26E0DE4B}" type="parTrans" cxnId="{80BE9688-1AEB-4079-8D89-2DAE31CF5465}">
      <dgm:prSet/>
      <dgm:spPr/>
      <dgm:t>
        <a:bodyPr/>
        <a:lstStyle/>
        <a:p>
          <a:endParaRPr lang="en-US"/>
        </a:p>
      </dgm:t>
    </dgm:pt>
    <dgm:pt modelId="{E7AF367E-3E1C-4F73-BB63-BCC696A2BF46}" type="sibTrans" cxnId="{80BE9688-1AEB-4079-8D89-2DAE31CF5465}">
      <dgm:prSet/>
      <dgm:spPr/>
      <dgm:t>
        <a:bodyPr/>
        <a:lstStyle/>
        <a:p>
          <a:endParaRPr lang="en-US"/>
        </a:p>
      </dgm:t>
    </dgm:pt>
    <dgm:pt modelId="{69DF0878-E2EE-496C-8386-E65725909084}">
      <dgm:prSet/>
      <dgm:spPr/>
      <dgm:t>
        <a:bodyPr/>
        <a:lstStyle/>
        <a:p>
          <a:r>
            <a:rPr lang="en-US" dirty="0" err="1"/>
            <a:t>sd</a:t>
          </a:r>
          <a:endParaRPr lang="en-US" dirty="0"/>
        </a:p>
      </dgm:t>
    </dgm:pt>
    <dgm:pt modelId="{44BCF032-A8DE-4A64-99B4-0DCB7547EB05}" type="parTrans" cxnId="{8ABCE459-02D5-4521-BEDC-0A6CE4ACC06B}">
      <dgm:prSet/>
      <dgm:spPr/>
      <dgm:t>
        <a:bodyPr/>
        <a:lstStyle/>
        <a:p>
          <a:endParaRPr lang="en-US"/>
        </a:p>
      </dgm:t>
    </dgm:pt>
    <dgm:pt modelId="{ED34F566-2916-4AEA-B301-4A6DA5DD3CDC}" type="sibTrans" cxnId="{8ABCE459-02D5-4521-BEDC-0A6CE4ACC06B}">
      <dgm:prSet/>
      <dgm:spPr/>
      <dgm:t>
        <a:bodyPr/>
        <a:lstStyle/>
        <a:p>
          <a:endParaRPr lang="en-US"/>
        </a:p>
      </dgm:t>
    </dgm:pt>
    <dgm:pt modelId="{49D1AB94-A8BB-447A-B164-54B0F55392E8}">
      <dgm:prSet/>
      <dgm:spPr/>
      <dgm:t>
        <a:bodyPr/>
        <a:lstStyle/>
        <a:p>
          <a:r>
            <a:rPr lang="en-US" dirty="0" err="1"/>
            <a:t>dsd</a:t>
          </a:r>
          <a:endParaRPr lang="en-US" dirty="0"/>
        </a:p>
      </dgm:t>
    </dgm:pt>
    <dgm:pt modelId="{86B93863-0B3F-482A-B94E-64373D197336}" type="parTrans" cxnId="{591A82EA-4CEB-4472-AF8A-D1F462E0675A}">
      <dgm:prSet/>
      <dgm:spPr/>
      <dgm:t>
        <a:bodyPr/>
        <a:lstStyle/>
        <a:p>
          <a:endParaRPr lang="en-US"/>
        </a:p>
      </dgm:t>
    </dgm:pt>
    <dgm:pt modelId="{F42D9A04-BB27-4C04-9F3C-39D143E85993}" type="sibTrans" cxnId="{591A82EA-4CEB-4472-AF8A-D1F462E0675A}">
      <dgm:prSet/>
      <dgm:spPr/>
      <dgm:t>
        <a:bodyPr/>
        <a:lstStyle/>
        <a:p>
          <a:endParaRPr lang="en-US"/>
        </a:p>
      </dgm:t>
    </dgm:pt>
    <dgm:pt modelId="{653479A8-C8CB-4BBB-80F5-68AC0030BC11}" type="pres">
      <dgm:prSet presAssocID="{6E2CF352-0B60-4C8A-834A-E83326A3A8E3}" presName="Name0" presStyleCnt="0">
        <dgm:presLayoutVars>
          <dgm:dir/>
          <dgm:animLvl val="lvl"/>
          <dgm:resizeHandles val="exact"/>
        </dgm:presLayoutVars>
      </dgm:prSet>
      <dgm:spPr/>
    </dgm:pt>
    <dgm:pt modelId="{96CE5A68-0D5B-46FA-8AA5-7B5620B665E7}" type="pres">
      <dgm:prSet presAssocID="{13BF418A-5299-4D11-9B6E-12531E8C0B8F}" presName="composite" presStyleCnt="0"/>
      <dgm:spPr/>
    </dgm:pt>
    <dgm:pt modelId="{DDF5817D-EBD2-4AA5-9B5A-4657266BE21C}" type="pres">
      <dgm:prSet presAssocID="{13BF418A-5299-4D11-9B6E-12531E8C0B8F}" presName="parTx" presStyleLbl="alignNode1" presStyleIdx="0" presStyleCnt="2">
        <dgm:presLayoutVars>
          <dgm:chMax val="0"/>
          <dgm:chPref val="0"/>
          <dgm:bulletEnabled val="1"/>
        </dgm:presLayoutVars>
      </dgm:prSet>
      <dgm:spPr/>
    </dgm:pt>
    <dgm:pt modelId="{0A86FE42-A506-45CD-B1B4-00B789B3F27D}" type="pres">
      <dgm:prSet presAssocID="{13BF418A-5299-4D11-9B6E-12531E8C0B8F}" presName="desTx" presStyleLbl="alignAccFollowNode1" presStyleIdx="0" presStyleCnt="2">
        <dgm:presLayoutVars>
          <dgm:bulletEnabled val="1"/>
        </dgm:presLayoutVars>
      </dgm:prSet>
      <dgm:spPr/>
    </dgm:pt>
    <dgm:pt modelId="{4213732B-3253-49E4-9611-50A2F6581711}" type="pres">
      <dgm:prSet presAssocID="{1EDEB0A9-B6BE-4906-B1CC-3BD0154CEBF4}" presName="space" presStyleCnt="0"/>
      <dgm:spPr/>
    </dgm:pt>
    <dgm:pt modelId="{9060DCF9-1312-4D21-9478-A343E003C861}" type="pres">
      <dgm:prSet presAssocID="{90EE31A0-EC41-4ED6-961C-E2A934004DE5}" presName="composite" presStyleCnt="0"/>
      <dgm:spPr/>
    </dgm:pt>
    <dgm:pt modelId="{0F0F221D-4BE3-4F51-B016-2ADED8E767BE}" type="pres">
      <dgm:prSet presAssocID="{90EE31A0-EC41-4ED6-961C-E2A934004DE5}" presName="parTx" presStyleLbl="alignNode1" presStyleIdx="1" presStyleCnt="2">
        <dgm:presLayoutVars>
          <dgm:chMax val="0"/>
          <dgm:chPref val="0"/>
          <dgm:bulletEnabled val="1"/>
        </dgm:presLayoutVars>
      </dgm:prSet>
      <dgm:spPr/>
    </dgm:pt>
    <dgm:pt modelId="{92A2D45B-8485-4974-8F14-028A28FDD22F}" type="pres">
      <dgm:prSet presAssocID="{90EE31A0-EC41-4ED6-961C-E2A934004DE5}" presName="desTx" presStyleLbl="alignAccFollowNode1" presStyleIdx="1" presStyleCnt="2">
        <dgm:presLayoutVars>
          <dgm:bulletEnabled val="1"/>
        </dgm:presLayoutVars>
      </dgm:prSet>
      <dgm:spPr/>
    </dgm:pt>
  </dgm:ptLst>
  <dgm:cxnLst>
    <dgm:cxn modelId="{7EA0BB01-54F3-4B5E-BFE5-8FE9DE236867}" type="presOf" srcId="{A2FD0FAF-1B0A-4A92-BBED-09133D11CE35}" destId="{0A86FE42-A506-45CD-B1B4-00B789B3F27D}" srcOrd="0" destOrd="1" presId="urn:microsoft.com/office/officeart/2005/8/layout/hList1"/>
    <dgm:cxn modelId="{1A9CCB1B-3AC6-41D5-AFEE-C9AB138A5A4D}" type="presOf" srcId="{90EE31A0-EC41-4ED6-961C-E2A934004DE5}" destId="{0F0F221D-4BE3-4F51-B016-2ADED8E767BE}" srcOrd="0" destOrd="0" presId="urn:microsoft.com/office/officeart/2005/8/layout/hList1"/>
    <dgm:cxn modelId="{4CC2A71E-B5FA-4E5B-96C1-D719A37C50DD}" srcId="{13BF418A-5299-4D11-9B6E-12531E8C0B8F}" destId="{A8C6D723-935A-4CD1-A24C-49883E48C335}" srcOrd="0" destOrd="0" parTransId="{F15CE1B1-5CEA-459B-9959-9463A2A69A02}" sibTransId="{64BE9512-E844-48DC-9ED3-5003E30D4BC1}"/>
    <dgm:cxn modelId="{D4A5EB26-E4E4-4C5E-BFB4-842DE297FA4B}" type="presOf" srcId="{D4A97C02-1DF5-460D-BC41-2446F3D44A80}" destId="{92A2D45B-8485-4974-8F14-028A28FDD22F}" srcOrd="0" destOrd="0" presId="urn:microsoft.com/office/officeart/2005/8/layout/hList1"/>
    <dgm:cxn modelId="{29C20027-4590-46FD-8A7F-3793514E187B}" srcId="{6E2CF352-0B60-4C8A-834A-E83326A3A8E3}" destId="{90EE31A0-EC41-4ED6-961C-E2A934004DE5}" srcOrd="1" destOrd="0" parTransId="{6DE73A35-9D50-4AB3-A3E6-91CCA00D1A14}" sibTransId="{B5400740-2702-4775-AF86-F64FA558D533}"/>
    <dgm:cxn modelId="{B2C5EE2F-9270-47AC-B950-DABF827F704B}" srcId="{90EE31A0-EC41-4ED6-961C-E2A934004DE5}" destId="{D4A97C02-1DF5-460D-BC41-2446F3D44A80}" srcOrd="0" destOrd="0" parTransId="{4DB62E03-4075-4FD3-900F-69F152B8A11C}" sibTransId="{AFC5CFF0-E30D-462E-99C9-66690F4CE866}"/>
    <dgm:cxn modelId="{D4336D33-84D3-4E98-9CC7-7B36B0597340}" type="presOf" srcId="{60EEB07A-95E1-44DA-9DE4-0D0AFE08F30B}" destId="{0A86FE42-A506-45CD-B1B4-00B789B3F27D}" srcOrd="0" destOrd="2" presId="urn:microsoft.com/office/officeart/2005/8/layout/hList1"/>
    <dgm:cxn modelId="{FA59913D-21E0-4C1F-B578-ACAE91572FCE}" type="presOf" srcId="{67D779F5-A714-4983-BF0B-89AB1D355028}" destId="{92A2D45B-8485-4974-8F14-028A28FDD22F}" srcOrd="0" destOrd="2" presId="urn:microsoft.com/office/officeart/2005/8/layout/hList1"/>
    <dgm:cxn modelId="{31D3856B-DF83-4EB7-8903-F5FA81CC7EC0}" type="presOf" srcId="{69DF0878-E2EE-496C-8386-E65725909084}" destId="{92A2D45B-8485-4974-8F14-028A28FDD22F}" srcOrd="0" destOrd="3" presId="urn:microsoft.com/office/officeart/2005/8/layout/hList1"/>
    <dgm:cxn modelId="{7495914D-4DE6-4230-93DB-3784D7A120F9}" srcId="{13BF418A-5299-4D11-9B6E-12531E8C0B8F}" destId="{E92A4AB1-B1CA-44D5-98FD-C85464726734}" srcOrd="3" destOrd="0" parTransId="{7325A18A-7784-4190-A7E9-57A7760A0D58}" sibTransId="{C10BE283-E7C4-4F79-93E5-6FB656654CB6}"/>
    <dgm:cxn modelId="{9B7D0270-5916-4BF5-B969-36C6A33B418C}" type="presOf" srcId="{13BF418A-5299-4D11-9B6E-12531E8C0B8F}" destId="{DDF5817D-EBD2-4AA5-9B5A-4657266BE21C}" srcOrd="0" destOrd="0" presId="urn:microsoft.com/office/officeart/2005/8/layout/hList1"/>
    <dgm:cxn modelId="{70D31152-1EE8-4ABC-963E-ECD8A171F648}" type="presOf" srcId="{6E2CF352-0B60-4C8A-834A-E83326A3A8E3}" destId="{653479A8-C8CB-4BBB-80F5-68AC0030BC11}" srcOrd="0" destOrd="0" presId="urn:microsoft.com/office/officeart/2005/8/layout/hList1"/>
    <dgm:cxn modelId="{0B68B955-A439-49A4-91DC-0A64522D1E56}" type="presOf" srcId="{49D1AB94-A8BB-447A-B164-54B0F55392E8}" destId="{92A2D45B-8485-4974-8F14-028A28FDD22F}" srcOrd="0" destOrd="4" presId="urn:microsoft.com/office/officeart/2005/8/layout/hList1"/>
    <dgm:cxn modelId="{D6140856-6761-4F0D-A6F1-5DF6C6827227}" srcId="{13BF418A-5299-4D11-9B6E-12531E8C0B8F}" destId="{60EEB07A-95E1-44DA-9DE4-0D0AFE08F30B}" srcOrd="2" destOrd="0" parTransId="{36BD5F61-D2D5-45C2-B6B7-FD082042DC38}" sibTransId="{F2D2851C-61CC-4670-96C0-E1534506F4ED}"/>
    <dgm:cxn modelId="{8ABCE459-02D5-4521-BEDC-0A6CE4ACC06B}" srcId="{90EE31A0-EC41-4ED6-961C-E2A934004DE5}" destId="{69DF0878-E2EE-496C-8386-E65725909084}" srcOrd="3" destOrd="0" parTransId="{44BCF032-A8DE-4A64-99B4-0DCB7547EB05}" sibTransId="{ED34F566-2916-4AEA-B301-4A6DA5DD3CDC}"/>
    <dgm:cxn modelId="{C4863180-89CB-4D3C-A07F-4387D9E49791}" srcId="{90EE31A0-EC41-4ED6-961C-E2A934004DE5}" destId="{83D96B03-FAA4-4887-B044-CBA0FCC251C8}" srcOrd="1" destOrd="0" parTransId="{5BB7BB8C-8971-4445-AC76-3C930DDB7E8F}" sibTransId="{EBDEFEA1-C1A7-44FD-AE2A-EA91A235A46E}"/>
    <dgm:cxn modelId="{80BE9688-1AEB-4079-8D89-2DAE31CF5465}" srcId="{90EE31A0-EC41-4ED6-961C-E2A934004DE5}" destId="{67D779F5-A714-4983-BF0B-89AB1D355028}" srcOrd="2" destOrd="0" parTransId="{60824868-FEDC-4FFF-9AE0-F7BF26E0DE4B}" sibTransId="{E7AF367E-3E1C-4F73-BB63-BCC696A2BF46}"/>
    <dgm:cxn modelId="{7F60C399-67AE-4ADF-8693-5559C75D53A1}" type="presOf" srcId="{A8C6D723-935A-4CD1-A24C-49883E48C335}" destId="{0A86FE42-A506-45CD-B1B4-00B789B3F27D}" srcOrd="0" destOrd="0" presId="urn:microsoft.com/office/officeart/2005/8/layout/hList1"/>
    <dgm:cxn modelId="{CC2AD8A5-C459-4350-9768-55F6C8F18F93}" type="presOf" srcId="{83D96B03-FAA4-4887-B044-CBA0FCC251C8}" destId="{92A2D45B-8485-4974-8F14-028A28FDD22F}" srcOrd="0" destOrd="1" presId="urn:microsoft.com/office/officeart/2005/8/layout/hList1"/>
    <dgm:cxn modelId="{E14E33B1-6F52-4683-9CED-87E54F5A7E4C}" type="presOf" srcId="{E92A4AB1-B1CA-44D5-98FD-C85464726734}" destId="{0A86FE42-A506-45CD-B1B4-00B789B3F27D}" srcOrd="0" destOrd="3" presId="urn:microsoft.com/office/officeart/2005/8/layout/hList1"/>
    <dgm:cxn modelId="{4737FAC1-9906-4B33-AC09-20FB0BF9A237}" srcId="{13BF418A-5299-4D11-9B6E-12531E8C0B8F}" destId="{A2FD0FAF-1B0A-4A92-BBED-09133D11CE35}" srcOrd="1" destOrd="0" parTransId="{EDE7AC93-028C-4916-B49F-76BE4C254593}" sibTransId="{5A1082D2-FE38-4A03-9BA4-5333A223B511}"/>
    <dgm:cxn modelId="{591A82EA-4CEB-4472-AF8A-D1F462E0675A}" srcId="{90EE31A0-EC41-4ED6-961C-E2A934004DE5}" destId="{49D1AB94-A8BB-447A-B164-54B0F55392E8}" srcOrd="4" destOrd="0" parTransId="{86B93863-0B3F-482A-B94E-64373D197336}" sibTransId="{F42D9A04-BB27-4C04-9F3C-39D143E85993}"/>
    <dgm:cxn modelId="{B2FC16F6-98C0-4232-B7C8-17C14F85E5A7}" srcId="{6E2CF352-0B60-4C8A-834A-E83326A3A8E3}" destId="{13BF418A-5299-4D11-9B6E-12531E8C0B8F}" srcOrd="0" destOrd="0" parTransId="{75425207-06EC-49EA-ACD6-B61EAA73505A}" sibTransId="{1EDEB0A9-B6BE-4906-B1CC-3BD0154CEBF4}"/>
    <dgm:cxn modelId="{F64FA7DA-6A90-4F85-B194-D786F5836CFD}" type="presParOf" srcId="{653479A8-C8CB-4BBB-80F5-68AC0030BC11}" destId="{96CE5A68-0D5B-46FA-8AA5-7B5620B665E7}" srcOrd="0" destOrd="0" presId="urn:microsoft.com/office/officeart/2005/8/layout/hList1"/>
    <dgm:cxn modelId="{556752EB-9971-4E8A-A703-A6BC13188CCD}" type="presParOf" srcId="{96CE5A68-0D5B-46FA-8AA5-7B5620B665E7}" destId="{DDF5817D-EBD2-4AA5-9B5A-4657266BE21C}" srcOrd="0" destOrd="0" presId="urn:microsoft.com/office/officeart/2005/8/layout/hList1"/>
    <dgm:cxn modelId="{020A24C9-892E-4C39-B595-A3EEB945028F}" type="presParOf" srcId="{96CE5A68-0D5B-46FA-8AA5-7B5620B665E7}" destId="{0A86FE42-A506-45CD-B1B4-00B789B3F27D}" srcOrd="1" destOrd="0" presId="urn:microsoft.com/office/officeart/2005/8/layout/hList1"/>
    <dgm:cxn modelId="{40C84DD1-2652-4FAA-9F2C-FD5E038770BC}" type="presParOf" srcId="{653479A8-C8CB-4BBB-80F5-68AC0030BC11}" destId="{4213732B-3253-49E4-9611-50A2F6581711}" srcOrd="1" destOrd="0" presId="urn:microsoft.com/office/officeart/2005/8/layout/hList1"/>
    <dgm:cxn modelId="{967D909A-EDB1-4E1D-A421-16991B8064FA}" type="presParOf" srcId="{653479A8-C8CB-4BBB-80F5-68AC0030BC11}" destId="{9060DCF9-1312-4D21-9478-A343E003C861}" srcOrd="2" destOrd="0" presId="urn:microsoft.com/office/officeart/2005/8/layout/hList1"/>
    <dgm:cxn modelId="{12AB0FC1-ED02-4F9C-9628-0519D34D60BB}" type="presParOf" srcId="{9060DCF9-1312-4D21-9478-A343E003C861}" destId="{0F0F221D-4BE3-4F51-B016-2ADED8E767BE}" srcOrd="0" destOrd="0" presId="urn:microsoft.com/office/officeart/2005/8/layout/hList1"/>
    <dgm:cxn modelId="{9B26A944-76E3-4561-BD0A-A8330ED1F238}" type="presParOf" srcId="{9060DCF9-1312-4D21-9478-A343E003C861}" destId="{92A2D45B-8485-4974-8F14-028A28FDD22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2CF352-0B60-4C8A-834A-E83326A3A8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3BF418A-5299-4D11-9B6E-12531E8C0B8F}">
      <dgm:prSet phldrT="[Text]"/>
      <dgm:spPr/>
      <dgm:t>
        <a:bodyPr/>
        <a:lstStyle/>
        <a:p>
          <a:r>
            <a:rPr lang="en-US" dirty="0"/>
            <a:t>GROUP A</a:t>
          </a:r>
        </a:p>
      </dgm:t>
    </dgm:pt>
    <dgm:pt modelId="{75425207-06EC-49EA-ACD6-B61EAA73505A}" type="parTrans" cxnId="{B2FC16F6-98C0-4232-B7C8-17C14F85E5A7}">
      <dgm:prSet/>
      <dgm:spPr/>
      <dgm:t>
        <a:bodyPr/>
        <a:lstStyle/>
        <a:p>
          <a:endParaRPr lang="en-US"/>
        </a:p>
      </dgm:t>
    </dgm:pt>
    <dgm:pt modelId="{1EDEB0A9-B6BE-4906-B1CC-3BD0154CEBF4}" type="sibTrans" cxnId="{B2FC16F6-98C0-4232-B7C8-17C14F85E5A7}">
      <dgm:prSet/>
      <dgm:spPr/>
      <dgm:t>
        <a:bodyPr/>
        <a:lstStyle/>
        <a:p>
          <a:endParaRPr lang="en-US"/>
        </a:p>
      </dgm:t>
    </dgm:pt>
    <dgm:pt modelId="{A8C6D723-935A-4CD1-A24C-49883E48C335}">
      <dgm:prSet phldrT="[Text]" custT="1"/>
      <dgm:spPr/>
      <dgm:t>
        <a:bodyPr/>
        <a:lstStyle/>
        <a:p>
          <a:r>
            <a:rPr lang="en-GB" sz="1900" dirty="0"/>
            <a:t>ads</a:t>
          </a:r>
          <a:endParaRPr lang="en-US" sz="1600" dirty="0"/>
        </a:p>
      </dgm:t>
    </dgm:pt>
    <dgm:pt modelId="{F15CE1B1-5CEA-459B-9959-9463A2A69A02}" type="parTrans" cxnId="{4CC2A71E-B5FA-4E5B-96C1-D719A37C50DD}">
      <dgm:prSet/>
      <dgm:spPr/>
      <dgm:t>
        <a:bodyPr/>
        <a:lstStyle/>
        <a:p>
          <a:endParaRPr lang="en-US"/>
        </a:p>
      </dgm:t>
    </dgm:pt>
    <dgm:pt modelId="{64BE9512-E844-48DC-9ED3-5003E30D4BC1}" type="sibTrans" cxnId="{4CC2A71E-B5FA-4E5B-96C1-D719A37C50DD}">
      <dgm:prSet/>
      <dgm:spPr/>
      <dgm:t>
        <a:bodyPr/>
        <a:lstStyle/>
        <a:p>
          <a:endParaRPr lang="en-US"/>
        </a:p>
      </dgm:t>
    </dgm:pt>
    <dgm:pt modelId="{90EE31A0-EC41-4ED6-961C-E2A934004DE5}">
      <dgm:prSet phldrT="[Text]"/>
      <dgm:spPr/>
      <dgm:t>
        <a:bodyPr/>
        <a:lstStyle/>
        <a:p>
          <a:r>
            <a:rPr lang="en-US" dirty="0"/>
            <a:t>GROUP B</a:t>
          </a:r>
        </a:p>
      </dgm:t>
    </dgm:pt>
    <dgm:pt modelId="{6DE73A35-9D50-4AB3-A3E6-91CCA00D1A14}" type="parTrans" cxnId="{29C20027-4590-46FD-8A7F-3793514E187B}">
      <dgm:prSet/>
      <dgm:spPr/>
      <dgm:t>
        <a:bodyPr/>
        <a:lstStyle/>
        <a:p>
          <a:endParaRPr lang="en-US"/>
        </a:p>
      </dgm:t>
    </dgm:pt>
    <dgm:pt modelId="{B5400740-2702-4775-AF86-F64FA558D533}" type="sibTrans" cxnId="{29C20027-4590-46FD-8A7F-3793514E187B}">
      <dgm:prSet/>
      <dgm:spPr/>
      <dgm:t>
        <a:bodyPr/>
        <a:lstStyle/>
        <a:p>
          <a:endParaRPr lang="en-US"/>
        </a:p>
      </dgm:t>
    </dgm:pt>
    <dgm:pt modelId="{D4A97C02-1DF5-460D-BC41-2446F3D44A80}">
      <dgm:prSet phldrT="[Text]" custT="1"/>
      <dgm:spPr/>
      <dgm:t>
        <a:bodyPr/>
        <a:lstStyle/>
        <a:p>
          <a:r>
            <a:rPr lang="en-GB" sz="2000" b="0" dirty="0" err="1"/>
            <a:t>asd</a:t>
          </a:r>
          <a:endParaRPr lang="en-US" sz="1400" b="0" dirty="0"/>
        </a:p>
      </dgm:t>
    </dgm:pt>
    <dgm:pt modelId="{4DB62E03-4075-4FD3-900F-69F152B8A11C}" type="parTrans" cxnId="{B2C5EE2F-9270-47AC-B950-DABF827F704B}">
      <dgm:prSet/>
      <dgm:spPr/>
      <dgm:t>
        <a:bodyPr/>
        <a:lstStyle/>
        <a:p>
          <a:endParaRPr lang="en-US"/>
        </a:p>
      </dgm:t>
    </dgm:pt>
    <dgm:pt modelId="{AFC5CFF0-E30D-462E-99C9-66690F4CE866}" type="sibTrans" cxnId="{B2C5EE2F-9270-47AC-B950-DABF827F704B}">
      <dgm:prSet/>
      <dgm:spPr/>
      <dgm:t>
        <a:bodyPr/>
        <a:lstStyle/>
        <a:p>
          <a:endParaRPr lang="en-US"/>
        </a:p>
      </dgm:t>
    </dgm:pt>
    <dgm:pt modelId="{0455DFD6-4BCB-45D8-ACB7-52DED7BEEAAD}">
      <dgm:prSet phldrT="[Text]" custT="1"/>
      <dgm:spPr/>
      <dgm:t>
        <a:bodyPr/>
        <a:lstStyle/>
        <a:p>
          <a:r>
            <a:rPr lang="en-GB" sz="1900" dirty="0" err="1"/>
            <a:t>dds</a:t>
          </a:r>
          <a:endParaRPr lang="en-US" sz="1900" dirty="0"/>
        </a:p>
      </dgm:t>
    </dgm:pt>
    <dgm:pt modelId="{25E51F61-C329-426C-870A-B9BF48AC3DD0}" type="parTrans" cxnId="{814F83B3-12EA-4B2A-B518-99CBB3447F27}">
      <dgm:prSet/>
      <dgm:spPr/>
      <dgm:t>
        <a:bodyPr/>
        <a:lstStyle/>
        <a:p>
          <a:endParaRPr lang="en-US"/>
        </a:p>
      </dgm:t>
    </dgm:pt>
    <dgm:pt modelId="{D6CB6FC1-A6E0-4248-AE76-C1AA51005B2D}" type="sibTrans" cxnId="{814F83B3-12EA-4B2A-B518-99CBB3447F27}">
      <dgm:prSet/>
      <dgm:spPr/>
      <dgm:t>
        <a:bodyPr/>
        <a:lstStyle/>
        <a:p>
          <a:endParaRPr lang="en-US"/>
        </a:p>
      </dgm:t>
    </dgm:pt>
    <dgm:pt modelId="{7E96975D-302E-49B7-8C8D-9186D46C54D4}">
      <dgm:prSet phldrT="[Text]" custT="1"/>
      <dgm:spPr/>
      <dgm:t>
        <a:bodyPr/>
        <a:lstStyle/>
        <a:p>
          <a:r>
            <a:rPr lang="en-GB" sz="1900" b="0" dirty="0" err="1"/>
            <a:t>asd</a:t>
          </a:r>
          <a:endParaRPr lang="en-US" sz="1400" b="0" dirty="0"/>
        </a:p>
      </dgm:t>
    </dgm:pt>
    <dgm:pt modelId="{78D8CAD2-8593-42C3-98EE-EB1BD5163932}" type="parTrans" cxnId="{D8B65B87-229E-40AF-BAA5-373FCB348027}">
      <dgm:prSet/>
      <dgm:spPr/>
      <dgm:t>
        <a:bodyPr/>
        <a:lstStyle/>
        <a:p>
          <a:endParaRPr lang="en-US"/>
        </a:p>
      </dgm:t>
    </dgm:pt>
    <dgm:pt modelId="{DC0AE214-2B76-42E5-965B-C8DAACC98C22}" type="sibTrans" cxnId="{D8B65B87-229E-40AF-BAA5-373FCB348027}">
      <dgm:prSet/>
      <dgm:spPr/>
      <dgm:t>
        <a:bodyPr/>
        <a:lstStyle/>
        <a:p>
          <a:endParaRPr lang="en-US"/>
        </a:p>
      </dgm:t>
    </dgm:pt>
    <dgm:pt modelId="{F36267E3-CD89-45A4-A123-55A9C1C91367}">
      <dgm:prSet phldrT="[Text]" custT="1"/>
      <dgm:spPr/>
      <dgm:t>
        <a:bodyPr/>
        <a:lstStyle/>
        <a:p>
          <a:r>
            <a:rPr lang="en-GB" sz="2000" b="0" dirty="0"/>
            <a:t>sad</a:t>
          </a:r>
          <a:endParaRPr lang="en-US" sz="2000" b="0" dirty="0"/>
        </a:p>
      </dgm:t>
    </dgm:pt>
    <dgm:pt modelId="{67565E24-CA90-4DD5-9CA8-686EB59227EA}" type="parTrans" cxnId="{A4991BB5-44C2-42F2-AE82-8D8E2D2302C5}">
      <dgm:prSet/>
      <dgm:spPr/>
      <dgm:t>
        <a:bodyPr/>
        <a:lstStyle/>
        <a:p>
          <a:endParaRPr lang="en-US"/>
        </a:p>
      </dgm:t>
    </dgm:pt>
    <dgm:pt modelId="{97158D26-577A-498E-923B-7FD9E3F6A663}" type="sibTrans" cxnId="{A4991BB5-44C2-42F2-AE82-8D8E2D2302C5}">
      <dgm:prSet/>
      <dgm:spPr/>
      <dgm:t>
        <a:bodyPr/>
        <a:lstStyle/>
        <a:p>
          <a:endParaRPr lang="en-US"/>
        </a:p>
      </dgm:t>
    </dgm:pt>
    <dgm:pt modelId="{653479A8-C8CB-4BBB-80F5-68AC0030BC11}" type="pres">
      <dgm:prSet presAssocID="{6E2CF352-0B60-4C8A-834A-E83326A3A8E3}" presName="Name0" presStyleCnt="0">
        <dgm:presLayoutVars>
          <dgm:dir/>
          <dgm:animLvl val="lvl"/>
          <dgm:resizeHandles val="exact"/>
        </dgm:presLayoutVars>
      </dgm:prSet>
      <dgm:spPr/>
    </dgm:pt>
    <dgm:pt modelId="{96CE5A68-0D5B-46FA-8AA5-7B5620B665E7}" type="pres">
      <dgm:prSet presAssocID="{13BF418A-5299-4D11-9B6E-12531E8C0B8F}" presName="composite" presStyleCnt="0"/>
      <dgm:spPr/>
    </dgm:pt>
    <dgm:pt modelId="{DDF5817D-EBD2-4AA5-9B5A-4657266BE21C}" type="pres">
      <dgm:prSet presAssocID="{13BF418A-5299-4D11-9B6E-12531E8C0B8F}" presName="parTx" presStyleLbl="alignNode1" presStyleIdx="0" presStyleCnt="2">
        <dgm:presLayoutVars>
          <dgm:chMax val="0"/>
          <dgm:chPref val="0"/>
          <dgm:bulletEnabled val="1"/>
        </dgm:presLayoutVars>
      </dgm:prSet>
      <dgm:spPr/>
    </dgm:pt>
    <dgm:pt modelId="{0A86FE42-A506-45CD-B1B4-00B789B3F27D}" type="pres">
      <dgm:prSet presAssocID="{13BF418A-5299-4D11-9B6E-12531E8C0B8F}" presName="desTx" presStyleLbl="alignAccFollowNode1" presStyleIdx="0" presStyleCnt="2">
        <dgm:presLayoutVars>
          <dgm:bulletEnabled val="1"/>
        </dgm:presLayoutVars>
      </dgm:prSet>
      <dgm:spPr/>
    </dgm:pt>
    <dgm:pt modelId="{4213732B-3253-49E4-9611-50A2F6581711}" type="pres">
      <dgm:prSet presAssocID="{1EDEB0A9-B6BE-4906-B1CC-3BD0154CEBF4}" presName="space" presStyleCnt="0"/>
      <dgm:spPr/>
    </dgm:pt>
    <dgm:pt modelId="{9060DCF9-1312-4D21-9478-A343E003C861}" type="pres">
      <dgm:prSet presAssocID="{90EE31A0-EC41-4ED6-961C-E2A934004DE5}" presName="composite" presStyleCnt="0"/>
      <dgm:spPr/>
    </dgm:pt>
    <dgm:pt modelId="{0F0F221D-4BE3-4F51-B016-2ADED8E767BE}" type="pres">
      <dgm:prSet presAssocID="{90EE31A0-EC41-4ED6-961C-E2A934004DE5}" presName="parTx" presStyleLbl="alignNode1" presStyleIdx="1" presStyleCnt="2">
        <dgm:presLayoutVars>
          <dgm:chMax val="0"/>
          <dgm:chPref val="0"/>
          <dgm:bulletEnabled val="1"/>
        </dgm:presLayoutVars>
      </dgm:prSet>
      <dgm:spPr/>
    </dgm:pt>
    <dgm:pt modelId="{92A2D45B-8485-4974-8F14-028A28FDD22F}" type="pres">
      <dgm:prSet presAssocID="{90EE31A0-EC41-4ED6-961C-E2A934004DE5}" presName="desTx" presStyleLbl="alignAccFollowNode1" presStyleIdx="1" presStyleCnt="2">
        <dgm:presLayoutVars>
          <dgm:bulletEnabled val="1"/>
        </dgm:presLayoutVars>
      </dgm:prSet>
      <dgm:spPr/>
    </dgm:pt>
  </dgm:ptLst>
  <dgm:cxnLst>
    <dgm:cxn modelId="{E2F9D605-E5DF-4F7B-B826-E903ABF50DAF}" type="presOf" srcId="{A8C6D723-935A-4CD1-A24C-49883E48C335}" destId="{0A86FE42-A506-45CD-B1B4-00B789B3F27D}" srcOrd="0" destOrd="0" presId="urn:microsoft.com/office/officeart/2005/8/layout/hList1"/>
    <dgm:cxn modelId="{4CC2A71E-B5FA-4E5B-96C1-D719A37C50DD}" srcId="{13BF418A-5299-4D11-9B6E-12531E8C0B8F}" destId="{A8C6D723-935A-4CD1-A24C-49883E48C335}" srcOrd="0" destOrd="0" parTransId="{F15CE1B1-5CEA-459B-9959-9463A2A69A02}" sibTransId="{64BE9512-E844-48DC-9ED3-5003E30D4BC1}"/>
    <dgm:cxn modelId="{29C20027-4590-46FD-8A7F-3793514E187B}" srcId="{6E2CF352-0B60-4C8A-834A-E83326A3A8E3}" destId="{90EE31A0-EC41-4ED6-961C-E2A934004DE5}" srcOrd="1" destOrd="0" parTransId="{6DE73A35-9D50-4AB3-A3E6-91CCA00D1A14}" sibTransId="{B5400740-2702-4775-AF86-F64FA558D533}"/>
    <dgm:cxn modelId="{7DBC602A-B7B1-40CA-A92E-646A62E39E4A}" type="presOf" srcId="{D4A97C02-1DF5-460D-BC41-2446F3D44A80}" destId="{92A2D45B-8485-4974-8F14-028A28FDD22F}" srcOrd="0" destOrd="0" presId="urn:microsoft.com/office/officeart/2005/8/layout/hList1"/>
    <dgm:cxn modelId="{B2C5EE2F-9270-47AC-B950-DABF827F704B}" srcId="{90EE31A0-EC41-4ED6-961C-E2A934004DE5}" destId="{D4A97C02-1DF5-460D-BC41-2446F3D44A80}" srcOrd="0" destOrd="0" parTransId="{4DB62E03-4075-4FD3-900F-69F152B8A11C}" sibTransId="{AFC5CFF0-E30D-462E-99C9-66690F4CE866}"/>
    <dgm:cxn modelId="{6F03A338-139B-4604-8708-25F08572EDC9}" type="presOf" srcId="{90EE31A0-EC41-4ED6-961C-E2A934004DE5}" destId="{0F0F221D-4BE3-4F51-B016-2ADED8E767BE}" srcOrd="0" destOrd="0" presId="urn:microsoft.com/office/officeart/2005/8/layout/hList1"/>
    <dgm:cxn modelId="{13767F5E-B951-40B2-82DF-98B61DE5A1D7}" type="presOf" srcId="{13BF418A-5299-4D11-9B6E-12531E8C0B8F}" destId="{DDF5817D-EBD2-4AA5-9B5A-4657266BE21C}" srcOrd="0" destOrd="0" presId="urn:microsoft.com/office/officeart/2005/8/layout/hList1"/>
    <dgm:cxn modelId="{D8B65B87-229E-40AF-BAA5-373FCB348027}" srcId="{13BF418A-5299-4D11-9B6E-12531E8C0B8F}" destId="{7E96975D-302E-49B7-8C8D-9186D46C54D4}" srcOrd="2" destOrd="0" parTransId="{78D8CAD2-8593-42C3-98EE-EB1BD5163932}" sibTransId="{DC0AE214-2B76-42E5-965B-C8DAACC98C22}"/>
    <dgm:cxn modelId="{0D5755A9-5DDF-4E56-95DF-FF8EDBA5E098}" type="presOf" srcId="{6E2CF352-0B60-4C8A-834A-E83326A3A8E3}" destId="{653479A8-C8CB-4BBB-80F5-68AC0030BC11}" srcOrd="0" destOrd="0" presId="urn:microsoft.com/office/officeart/2005/8/layout/hList1"/>
    <dgm:cxn modelId="{814F83B3-12EA-4B2A-B518-99CBB3447F27}" srcId="{13BF418A-5299-4D11-9B6E-12531E8C0B8F}" destId="{0455DFD6-4BCB-45D8-ACB7-52DED7BEEAAD}" srcOrd="1" destOrd="0" parTransId="{25E51F61-C329-426C-870A-B9BF48AC3DD0}" sibTransId="{D6CB6FC1-A6E0-4248-AE76-C1AA51005B2D}"/>
    <dgm:cxn modelId="{A4991BB5-44C2-42F2-AE82-8D8E2D2302C5}" srcId="{90EE31A0-EC41-4ED6-961C-E2A934004DE5}" destId="{F36267E3-CD89-45A4-A123-55A9C1C91367}" srcOrd="1" destOrd="0" parTransId="{67565E24-CA90-4DD5-9CA8-686EB59227EA}" sibTransId="{97158D26-577A-498E-923B-7FD9E3F6A663}"/>
    <dgm:cxn modelId="{550CE5BA-78E0-4476-8BDC-A1D6D3FAB52D}" type="presOf" srcId="{0455DFD6-4BCB-45D8-ACB7-52DED7BEEAAD}" destId="{0A86FE42-A506-45CD-B1B4-00B789B3F27D}" srcOrd="0" destOrd="1" presId="urn:microsoft.com/office/officeart/2005/8/layout/hList1"/>
    <dgm:cxn modelId="{B269D5D8-D528-4EA4-A50C-F90A68B7F4D9}" type="presOf" srcId="{F36267E3-CD89-45A4-A123-55A9C1C91367}" destId="{92A2D45B-8485-4974-8F14-028A28FDD22F}" srcOrd="0" destOrd="1" presId="urn:microsoft.com/office/officeart/2005/8/layout/hList1"/>
    <dgm:cxn modelId="{952B50E8-A587-4505-993A-4A3DDACBD187}" type="presOf" srcId="{7E96975D-302E-49B7-8C8D-9186D46C54D4}" destId="{0A86FE42-A506-45CD-B1B4-00B789B3F27D}" srcOrd="0" destOrd="2" presId="urn:microsoft.com/office/officeart/2005/8/layout/hList1"/>
    <dgm:cxn modelId="{B2FC16F6-98C0-4232-B7C8-17C14F85E5A7}" srcId="{6E2CF352-0B60-4C8A-834A-E83326A3A8E3}" destId="{13BF418A-5299-4D11-9B6E-12531E8C0B8F}" srcOrd="0" destOrd="0" parTransId="{75425207-06EC-49EA-ACD6-B61EAA73505A}" sibTransId="{1EDEB0A9-B6BE-4906-B1CC-3BD0154CEBF4}"/>
    <dgm:cxn modelId="{FB46DEE2-5B18-4505-969C-A216D84C5739}" type="presParOf" srcId="{653479A8-C8CB-4BBB-80F5-68AC0030BC11}" destId="{96CE5A68-0D5B-46FA-8AA5-7B5620B665E7}" srcOrd="0" destOrd="0" presId="urn:microsoft.com/office/officeart/2005/8/layout/hList1"/>
    <dgm:cxn modelId="{BC2C08ED-A9CE-42D4-A102-F7F1ABC4173C}" type="presParOf" srcId="{96CE5A68-0D5B-46FA-8AA5-7B5620B665E7}" destId="{DDF5817D-EBD2-4AA5-9B5A-4657266BE21C}" srcOrd="0" destOrd="0" presId="urn:microsoft.com/office/officeart/2005/8/layout/hList1"/>
    <dgm:cxn modelId="{27ECBA16-9F78-4D2C-93E5-A09814AB1C90}" type="presParOf" srcId="{96CE5A68-0D5B-46FA-8AA5-7B5620B665E7}" destId="{0A86FE42-A506-45CD-B1B4-00B789B3F27D}" srcOrd="1" destOrd="0" presId="urn:microsoft.com/office/officeart/2005/8/layout/hList1"/>
    <dgm:cxn modelId="{D8596BBB-A2C3-44B8-BDFF-607DB7D48C8C}" type="presParOf" srcId="{653479A8-C8CB-4BBB-80F5-68AC0030BC11}" destId="{4213732B-3253-49E4-9611-50A2F6581711}" srcOrd="1" destOrd="0" presId="urn:microsoft.com/office/officeart/2005/8/layout/hList1"/>
    <dgm:cxn modelId="{C449145C-8108-4CB9-9DB6-32F86FA566C6}" type="presParOf" srcId="{653479A8-C8CB-4BBB-80F5-68AC0030BC11}" destId="{9060DCF9-1312-4D21-9478-A343E003C861}" srcOrd="2" destOrd="0" presId="urn:microsoft.com/office/officeart/2005/8/layout/hList1"/>
    <dgm:cxn modelId="{83862A38-A54C-44EC-B735-E8811AD29BD8}" type="presParOf" srcId="{9060DCF9-1312-4D21-9478-A343E003C861}" destId="{0F0F221D-4BE3-4F51-B016-2ADED8E767BE}" srcOrd="0" destOrd="0" presId="urn:microsoft.com/office/officeart/2005/8/layout/hList1"/>
    <dgm:cxn modelId="{7176B5F6-DBAD-47BE-9A0A-7BF5F5490C61}" type="presParOf" srcId="{9060DCF9-1312-4D21-9478-A343E003C861}" destId="{92A2D45B-8485-4974-8F14-028A28FDD22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AB7F81E-BCC8-4808-A5A6-D371D5877C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1A2F428-C15D-4BEA-A08E-C52FCF637344}">
      <dgm:prSet phldrT="[Text]"/>
      <dgm:spPr/>
      <dgm:t>
        <a:bodyPr/>
        <a:lstStyle/>
        <a:p>
          <a:r>
            <a:rPr lang="en-US" dirty="0"/>
            <a:t>Visual </a:t>
          </a:r>
          <a:r>
            <a:rPr lang="en-US" dirty="0" err="1"/>
            <a:t>Analogus</a:t>
          </a:r>
          <a:r>
            <a:rPr lang="en-US" dirty="0"/>
            <a:t> Scale (VAS): </a:t>
          </a:r>
        </a:p>
      </dgm:t>
    </dgm:pt>
    <dgm:pt modelId="{BAF4BA15-F2D2-4A23-BC46-839A5E7B8D07}" type="parTrans" cxnId="{38C466DF-23B4-4206-8E85-8073E3A469C8}">
      <dgm:prSet/>
      <dgm:spPr/>
      <dgm:t>
        <a:bodyPr/>
        <a:lstStyle/>
        <a:p>
          <a:endParaRPr lang="en-US"/>
        </a:p>
      </dgm:t>
    </dgm:pt>
    <dgm:pt modelId="{02A69768-4B85-4F3B-8308-BE3451AE7173}" type="sibTrans" cxnId="{38C466DF-23B4-4206-8E85-8073E3A469C8}">
      <dgm:prSet/>
      <dgm:spPr/>
      <dgm:t>
        <a:bodyPr/>
        <a:lstStyle/>
        <a:p>
          <a:endParaRPr lang="en-US"/>
        </a:p>
      </dgm:t>
    </dgm:pt>
    <dgm:pt modelId="{733A99B5-9BAA-44FE-9272-FF34A8556C4A}">
      <dgm:prSet phldrT="[Text]"/>
      <dgm:spPr/>
      <dgm:t>
        <a:bodyPr/>
        <a:lstStyle/>
        <a:p>
          <a:r>
            <a:rPr lang="en-US" dirty="0"/>
            <a:t>It is a scale that is typically used to evaluate </a:t>
          </a:r>
          <a:r>
            <a:rPr lang="en-US" dirty="0" err="1"/>
            <a:t>asds</a:t>
          </a:r>
          <a:endParaRPr lang="en-US" dirty="0"/>
        </a:p>
      </dgm:t>
    </dgm:pt>
    <dgm:pt modelId="{AFF1884C-1BB8-485A-B52B-5562F0389348}" type="parTrans" cxnId="{5D63EDFC-34D5-4B26-B60E-59E4D53AABC4}">
      <dgm:prSet/>
      <dgm:spPr/>
      <dgm:t>
        <a:bodyPr/>
        <a:lstStyle/>
        <a:p>
          <a:endParaRPr lang="en-US"/>
        </a:p>
      </dgm:t>
    </dgm:pt>
    <dgm:pt modelId="{0486D674-7919-4F9D-8153-8E332755CE12}" type="sibTrans" cxnId="{5D63EDFC-34D5-4B26-B60E-59E4D53AABC4}">
      <dgm:prSet/>
      <dgm:spPr/>
      <dgm:t>
        <a:bodyPr/>
        <a:lstStyle/>
        <a:p>
          <a:endParaRPr lang="en-US"/>
        </a:p>
      </dgm:t>
    </dgm:pt>
    <dgm:pt modelId="{59218611-BBD1-4E3F-B59C-8F7459B92937}">
      <dgm:prSet phldrT="[Text]"/>
      <dgm:spPr/>
      <dgm:t>
        <a:bodyPr/>
        <a:lstStyle/>
        <a:p>
          <a:r>
            <a:rPr lang="en-US" dirty="0"/>
            <a:t>Visual </a:t>
          </a:r>
          <a:r>
            <a:rPr lang="en-US" dirty="0" err="1"/>
            <a:t>Analogus</a:t>
          </a:r>
          <a:r>
            <a:rPr lang="en-US" dirty="0"/>
            <a:t> Scale (VAS): </a:t>
          </a:r>
        </a:p>
      </dgm:t>
    </dgm:pt>
    <dgm:pt modelId="{E97D587B-3EED-4918-9E64-6A515315D672}" type="parTrans" cxnId="{1D16EBA7-8EA2-4C8B-8AD0-8DB070E2B6AE}">
      <dgm:prSet/>
      <dgm:spPr/>
      <dgm:t>
        <a:bodyPr/>
        <a:lstStyle/>
        <a:p>
          <a:endParaRPr lang="en-US"/>
        </a:p>
      </dgm:t>
    </dgm:pt>
    <dgm:pt modelId="{86B05B96-93C5-4ACD-ACEE-A633F0C231B8}" type="sibTrans" cxnId="{1D16EBA7-8EA2-4C8B-8AD0-8DB070E2B6AE}">
      <dgm:prSet/>
      <dgm:spPr/>
      <dgm:t>
        <a:bodyPr/>
        <a:lstStyle/>
        <a:p>
          <a:endParaRPr lang="en-US"/>
        </a:p>
      </dgm:t>
    </dgm:pt>
    <dgm:pt modelId="{8145DBD7-E567-477E-A0C4-493032529FF8}">
      <dgm:prSet phldrT="[Text]"/>
      <dgm:spPr/>
      <dgm:t>
        <a:bodyPr/>
        <a:lstStyle/>
        <a:p>
          <a:r>
            <a:rPr lang="en-US" dirty="0"/>
            <a:t>It is a scale that is typically used to evaluate </a:t>
          </a:r>
          <a:r>
            <a:rPr lang="en-US" dirty="0" err="1"/>
            <a:t>asds</a:t>
          </a:r>
          <a:endParaRPr lang="en-US" dirty="0"/>
        </a:p>
      </dgm:t>
    </dgm:pt>
    <dgm:pt modelId="{5D709B88-E155-4A91-AB73-9D3C5F428ACA}" type="parTrans" cxnId="{3774DA6F-097B-43A2-96A4-8C5C5D2872F9}">
      <dgm:prSet/>
      <dgm:spPr/>
      <dgm:t>
        <a:bodyPr/>
        <a:lstStyle/>
        <a:p>
          <a:endParaRPr lang="en-US"/>
        </a:p>
      </dgm:t>
    </dgm:pt>
    <dgm:pt modelId="{E394C7B4-D587-4E4D-909B-609F105AD820}" type="sibTrans" cxnId="{3774DA6F-097B-43A2-96A4-8C5C5D2872F9}">
      <dgm:prSet/>
      <dgm:spPr/>
      <dgm:t>
        <a:bodyPr/>
        <a:lstStyle/>
        <a:p>
          <a:endParaRPr lang="en-US"/>
        </a:p>
      </dgm:t>
    </dgm:pt>
    <dgm:pt modelId="{65E90414-13E3-4C11-A427-CA41865686F6}">
      <dgm:prSet/>
      <dgm:spPr/>
      <dgm:t>
        <a:bodyPr/>
        <a:lstStyle/>
        <a:p>
          <a:r>
            <a:rPr lang="en-US" dirty="0" err="1"/>
            <a:t>asdsd</a:t>
          </a:r>
          <a:endParaRPr lang="en-US" dirty="0"/>
        </a:p>
      </dgm:t>
    </dgm:pt>
    <dgm:pt modelId="{8E63B1E1-563A-48FB-A666-2241D27BE4F5}" type="parTrans" cxnId="{BF31A612-970D-4B6C-AD94-18CC2A2F95E4}">
      <dgm:prSet/>
      <dgm:spPr/>
      <dgm:t>
        <a:bodyPr/>
        <a:lstStyle/>
        <a:p>
          <a:endParaRPr lang="en-US"/>
        </a:p>
      </dgm:t>
    </dgm:pt>
    <dgm:pt modelId="{0802ABFD-8B27-4BC0-8F57-3C33117DFD68}" type="sibTrans" cxnId="{BF31A612-970D-4B6C-AD94-18CC2A2F95E4}">
      <dgm:prSet/>
      <dgm:spPr/>
      <dgm:t>
        <a:bodyPr/>
        <a:lstStyle/>
        <a:p>
          <a:endParaRPr lang="en-US"/>
        </a:p>
      </dgm:t>
    </dgm:pt>
    <dgm:pt modelId="{D0C90036-5BF2-4192-858D-5440D527048A}">
      <dgm:prSet/>
      <dgm:spPr/>
      <dgm:t>
        <a:bodyPr/>
        <a:lstStyle/>
        <a:p>
          <a:r>
            <a:rPr lang="en-US" dirty="0"/>
            <a:t>Visual </a:t>
          </a:r>
          <a:r>
            <a:rPr lang="en-US" dirty="0" err="1"/>
            <a:t>Analogus</a:t>
          </a:r>
          <a:r>
            <a:rPr lang="en-US" dirty="0"/>
            <a:t> Scale (VAS): </a:t>
          </a:r>
          <a:endParaRPr lang="en-US" u="sng" dirty="0"/>
        </a:p>
      </dgm:t>
    </dgm:pt>
    <dgm:pt modelId="{02AADDAA-418E-41F8-8401-123FE99DC08E}" type="parTrans" cxnId="{E215D4C4-E5E2-4F25-948E-1BEBD9A78CBD}">
      <dgm:prSet/>
      <dgm:spPr/>
      <dgm:t>
        <a:bodyPr/>
        <a:lstStyle/>
        <a:p>
          <a:endParaRPr lang="en-US"/>
        </a:p>
      </dgm:t>
    </dgm:pt>
    <dgm:pt modelId="{7D05D206-24B6-4C75-9B6A-965F9F7F3925}" type="sibTrans" cxnId="{E215D4C4-E5E2-4F25-948E-1BEBD9A78CBD}">
      <dgm:prSet/>
      <dgm:spPr/>
      <dgm:t>
        <a:bodyPr/>
        <a:lstStyle/>
        <a:p>
          <a:endParaRPr lang="en-US"/>
        </a:p>
      </dgm:t>
    </dgm:pt>
    <dgm:pt modelId="{54F2D984-803A-45FC-A717-9AD1B7361CAB}">
      <dgm:prSet/>
      <dgm:spPr/>
      <dgm:t>
        <a:bodyPr/>
        <a:lstStyle/>
        <a:p>
          <a:r>
            <a:rPr lang="en-US" dirty="0"/>
            <a:t>It is a scale that is typically used to evaluate </a:t>
          </a:r>
          <a:r>
            <a:rPr lang="en-US" dirty="0" err="1"/>
            <a:t>asds</a:t>
          </a:r>
          <a:endParaRPr lang="en-US" dirty="0"/>
        </a:p>
      </dgm:t>
    </dgm:pt>
    <dgm:pt modelId="{3D2CFD6D-C6F0-4ED0-8FBF-1D7C684B3841}" type="parTrans" cxnId="{267AD6C1-3A99-4D16-9C2A-BC5EF48ADD9F}">
      <dgm:prSet/>
      <dgm:spPr/>
      <dgm:t>
        <a:bodyPr/>
        <a:lstStyle/>
        <a:p>
          <a:endParaRPr lang="en-US"/>
        </a:p>
      </dgm:t>
    </dgm:pt>
    <dgm:pt modelId="{5A533D6D-F4BB-4C61-AC8A-8E71487C7C3B}" type="sibTrans" cxnId="{267AD6C1-3A99-4D16-9C2A-BC5EF48ADD9F}">
      <dgm:prSet/>
      <dgm:spPr/>
      <dgm:t>
        <a:bodyPr/>
        <a:lstStyle/>
        <a:p>
          <a:endParaRPr lang="en-US"/>
        </a:p>
      </dgm:t>
    </dgm:pt>
    <dgm:pt modelId="{00437F14-CE75-4CD3-AF5D-E88E54EA2098}">
      <dgm:prSet/>
      <dgm:spPr/>
      <dgm:t>
        <a:bodyPr/>
        <a:lstStyle/>
        <a:p>
          <a:r>
            <a:rPr lang="en-US" dirty="0" err="1"/>
            <a:t>asdsd</a:t>
          </a:r>
          <a:endParaRPr lang="en-US" dirty="0"/>
        </a:p>
      </dgm:t>
    </dgm:pt>
    <dgm:pt modelId="{38DA72EF-F3B8-498C-8C0C-28D2A2196CE5}" type="parTrans" cxnId="{938E7F01-FAED-4D02-8AC3-B66857872860}">
      <dgm:prSet/>
      <dgm:spPr/>
      <dgm:t>
        <a:bodyPr/>
        <a:lstStyle/>
        <a:p>
          <a:endParaRPr lang="en-US"/>
        </a:p>
      </dgm:t>
    </dgm:pt>
    <dgm:pt modelId="{183D1CCE-2F65-4ABB-8B1E-29106284ACF1}" type="sibTrans" cxnId="{938E7F01-FAED-4D02-8AC3-B66857872860}">
      <dgm:prSet/>
      <dgm:spPr/>
      <dgm:t>
        <a:bodyPr/>
        <a:lstStyle/>
        <a:p>
          <a:endParaRPr lang="en-US"/>
        </a:p>
      </dgm:t>
    </dgm:pt>
    <dgm:pt modelId="{A8521AB3-FFBF-4134-A958-718D6F2B7B1A}">
      <dgm:prSet/>
      <dgm:spPr/>
      <dgm:t>
        <a:bodyPr/>
        <a:lstStyle/>
        <a:p>
          <a:r>
            <a:rPr lang="en-US" dirty="0" err="1"/>
            <a:t>asdsd</a:t>
          </a:r>
          <a:endParaRPr lang="en-US" dirty="0"/>
        </a:p>
      </dgm:t>
    </dgm:pt>
    <dgm:pt modelId="{A45F76DC-D9DA-4982-831F-D9B4851AB8FE}" type="parTrans" cxnId="{889425E3-7271-4FDF-99CD-BB3277608A7F}">
      <dgm:prSet/>
      <dgm:spPr/>
      <dgm:t>
        <a:bodyPr/>
        <a:lstStyle/>
        <a:p>
          <a:endParaRPr lang="en-US"/>
        </a:p>
      </dgm:t>
    </dgm:pt>
    <dgm:pt modelId="{888FE6E8-2540-44D7-9CA6-B8DEFF4E7BAB}" type="sibTrans" cxnId="{889425E3-7271-4FDF-99CD-BB3277608A7F}">
      <dgm:prSet/>
      <dgm:spPr/>
      <dgm:t>
        <a:bodyPr/>
        <a:lstStyle/>
        <a:p>
          <a:endParaRPr lang="en-US"/>
        </a:p>
      </dgm:t>
    </dgm:pt>
    <dgm:pt modelId="{2260F83B-3A36-43A4-A5E3-B7135F23C4F9}" type="pres">
      <dgm:prSet presAssocID="{8AB7F81E-BCC8-4808-A5A6-D371D5877C04}" presName="linear" presStyleCnt="0">
        <dgm:presLayoutVars>
          <dgm:animLvl val="lvl"/>
          <dgm:resizeHandles val="exact"/>
        </dgm:presLayoutVars>
      </dgm:prSet>
      <dgm:spPr/>
    </dgm:pt>
    <dgm:pt modelId="{AF195376-46F4-4640-942E-D68FF7C0F329}" type="pres">
      <dgm:prSet presAssocID="{51A2F428-C15D-4BEA-A08E-C52FCF637344}" presName="parentText" presStyleLbl="node1" presStyleIdx="0" presStyleCnt="3" custLinFactNeighborX="-496" custLinFactNeighborY="542">
        <dgm:presLayoutVars>
          <dgm:chMax val="0"/>
          <dgm:bulletEnabled val="1"/>
        </dgm:presLayoutVars>
      </dgm:prSet>
      <dgm:spPr/>
    </dgm:pt>
    <dgm:pt modelId="{162552A4-CE62-46FD-8E56-460DB6B3D048}" type="pres">
      <dgm:prSet presAssocID="{51A2F428-C15D-4BEA-A08E-C52FCF637344}" presName="childText" presStyleLbl="revTx" presStyleIdx="0" presStyleCnt="3">
        <dgm:presLayoutVars>
          <dgm:bulletEnabled val="1"/>
        </dgm:presLayoutVars>
      </dgm:prSet>
      <dgm:spPr/>
    </dgm:pt>
    <dgm:pt modelId="{7F15E0F8-81FD-4DAD-949A-F51032EC825E}" type="pres">
      <dgm:prSet presAssocID="{59218611-BBD1-4E3F-B59C-8F7459B92937}" presName="parentText" presStyleLbl="node1" presStyleIdx="1" presStyleCnt="3">
        <dgm:presLayoutVars>
          <dgm:chMax val="0"/>
          <dgm:bulletEnabled val="1"/>
        </dgm:presLayoutVars>
      </dgm:prSet>
      <dgm:spPr/>
    </dgm:pt>
    <dgm:pt modelId="{6EA3609F-7872-4B3E-98D2-6214C0552C96}" type="pres">
      <dgm:prSet presAssocID="{59218611-BBD1-4E3F-B59C-8F7459B92937}" presName="childText" presStyleLbl="revTx" presStyleIdx="1" presStyleCnt="3" custScaleY="127878">
        <dgm:presLayoutVars>
          <dgm:bulletEnabled val="1"/>
        </dgm:presLayoutVars>
      </dgm:prSet>
      <dgm:spPr/>
    </dgm:pt>
    <dgm:pt modelId="{D794EBAB-1BC8-4F82-9CF0-6FF21A7BDA76}" type="pres">
      <dgm:prSet presAssocID="{D0C90036-5BF2-4192-858D-5440D527048A}" presName="parentText" presStyleLbl="node1" presStyleIdx="2" presStyleCnt="3">
        <dgm:presLayoutVars>
          <dgm:chMax val="0"/>
          <dgm:bulletEnabled val="1"/>
        </dgm:presLayoutVars>
      </dgm:prSet>
      <dgm:spPr/>
    </dgm:pt>
    <dgm:pt modelId="{82A821C5-00A0-46E7-8C33-79D3AC0E0838}" type="pres">
      <dgm:prSet presAssocID="{D0C90036-5BF2-4192-858D-5440D527048A}" presName="childText" presStyleLbl="revTx" presStyleIdx="2" presStyleCnt="3">
        <dgm:presLayoutVars>
          <dgm:bulletEnabled val="1"/>
        </dgm:presLayoutVars>
      </dgm:prSet>
      <dgm:spPr/>
    </dgm:pt>
  </dgm:ptLst>
  <dgm:cxnLst>
    <dgm:cxn modelId="{938E7F01-FAED-4D02-8AC3-B66857872860}" srcId="{59218611-BBD1-4E3F-B59C-8F7459B92937}" destId="{00437F14-CE75-4CD3-AF5D-E88E54EA2098}" srcOrd="1" destOrd="0" parTransId="{38DA72EF-F3B8-498C-8C0C-28D2A2196CE5}" sibTransId="{183D1CCE-2F65-4ABB-8B1E-29106284ACF1}"/>
    <dgm:cxn modelId="{BF31A612-970D-4B6C-AD94-18CC2A2F95E4}" srcId="{51A2F428-C15D-4BEA-A08E-C52FCF637344}" destId="{65E90414-13E3-4C11-A427-CA41865686F6}" srcOrd="1" destOrd="0" parTransId="{8E63B1E1-563A-48FB-A666-2241D27BE4F5}" sibTransId="{0802ABFD-8B27-4BC0-8F57-3C33117DFD68}"/>
    <dgm:cxn modelId="{C9D6B61E-97C5-42E3-A049-31E397A7AB6F}" type="presOf" srcId="{65E90414-13E3-4C11-A427-CA41865686F6}" destId="{162552A4-CE62-46FD-8E56-460DB6B3D048}" srcOrd="0" destOrd="1" presId="urn:microsoft.com/office/officeart/2005/8/layout/vList2"/>
    <dgm:cxn modelId="{4CFD0232-35B8-4F0D-BC71-A670C59A46F9}" type="presOf" srcId="{00437F14-CE75-4CD3-AF5D-E88E54EA2098}" destId="{6EA3609F-7872-4B3E-98D2-6214C0552C96}" srcOrd="0" destOrd="1" presId="urn:microsoft.com/office/officeart/2005/8/layout/vList2"/>
    <dgm:cxn modelId="{3DD82B45-E884-4DC5-8090-3B3D24273373}" type="presOf" srcId="{733A99B5-9BAA-44FE-9272-FF34A8556C4A}" destId="{162552A4-CE62-46FD-8E56-460DB6B3D048}" srcOrd="0" destOrd="0" presId="urn:microsoft.com/office/officeart/2005/8/layout/vList2"/>
    <dgm:cxn modelId="{3774DA6F-097B-43A2-96A4-8C5C5D2872F9}" srcId="{59218611-BBD1-4E3F-B59C-8F7459B92937}" destId="{8145DBD7-E567-477E-A0C4-493032529FF8}" srcOrd="0" destOrd="0" parTransId="{5D709B88-E155-4A91-AB73-9D3C5F428ACA}" sibTransId="{E394C7B4-D587-4E4D-909B-609F105AD820}"/>
    <dgm:cxn modelId="{53422750-7FF5-44AF-86D1-5A39F59A0929}" type="presOf" srcId="{59218611-BBD1-4E3F-B59C-8F7459B92937}" destId="{7F15E0F8-81FD-4DAD-949A-F51032EC825E}" srcOrd="0" destOrd="0" presId="urn:microsoft.com/office/officeart/2005/8/layout/vList2"/>
    <dgm:cxn modelId="{341D1273-824C-46B2-8DBE-AD7F053135B3}" type="presOf" srcId="{A8521AB3-FFBF-4134-A958-718D6F2B7B1A}" destId="{82A821C5-00A0-46E7-8C33-79D3AC0E0838}" srcOrd="0" destOrd="1" presId="urn:microsoft.com/office/officeart/2005/8/layout/vList2"/>
    <dgm:cxn modelId="{FF60B195-C514-49AD-AD7F-6D5E2702FA51}" type="presOf" srcId="{D0C90036-5BF2-4192-858D-5440D527048A}" destId="{D794EBAB-1BC8-4F82-9CF0-6FF21A7BDA76}" srcOrd="0" destOrd="0" presId="urn:microsoft.com/office/officeart/2005/8/layout/vList2"/>
    <dgm:cxn modelId="{006351A3-B6D5-4975-8EF0-882CEB989C94}" type="presOf" srcId="{8145DBD7-E567-477E-A0C4-493032529FF8}" destId="{6EA3609F-7872-4B3E-98D2-6214C0552C96}" srcOrd="0" destOrd="0" presId="urn:microsoft.com/office/officeart/2005/8/layout/vList2"/>
    <dgm:cxn modelId="{959499A5-31A4-42C4-AB24-3D7D9B4BC952}" type="presOf" srcId="{51A2F428-C15D-4BEA-A08E-C52FCF637344}" destId="{AF195376-46F4-4640-942E-D68FF7C0F329}" srcOrd="0" destOrd="0" presId="urn:microsoft.com/office/officeart/2005/8/layout/vList2"/>
    <dgm:cxn modelId="{1D16EBA7-8EA2-4C8B-8AD0-8DB070E2B6AE}" srcId="{8AB7F81E-BCC8-4808-A5A6-D371D5877C04}" destId="{59218611-BBD1-4E3F-B59C-8F7459B92937}" srcOrd="1" destOrd="0" parTransId="{E97D587B-3EED-4918-9E64-6A515315D672}" sibTransId="{86B05B96-93C5-4ACD-ACEE-A633F0C231B8}"/>
    <dgm:cxn modelId="{653A48B1-E444-4E32-A4F3-F9A4FEECAC93}" type="presOf" srcId="{8AB7F81E-BCC8-4808-A5A6-D371D5877C04}" destId="{2260F83B-3A36-43A4-A5E3-B7135F23C4F9}" srcOrd="0" destOrd="0" presId="urn:microsoft.com/office/officeart/2005/8/layout/vList2"/>
    <dgm:cxn modelId="{678B77B8-2EE8-4CD4-8DAC-7C0099C7C183}" type="presOf" srcId="{54F2D984-803A-45FC-A717-9AD1B7361CAB}" destId="{82A821C5-00A0-46E7-8C33-79D3AC0E0838}" srcOrd="0" destOrd="0" presId="urn:microsoft.com/office/officeart/2005/8/layout/vList2"/>
    <dgm:cxn modelId="{267AD6C1-3A99-4D16-9C2A-BC5EF48ADD9F}" srcId="{D0C90036-5BF2-4192-858D-5440D527048A}" destId="{54F2D984-803A-45FC-A717-9AD1B7361CAB}" srcOrd="0" destOrd="0" parTransId="{3D2CFD6D-C6F0-4ED0-8FBF-1D7C684B3841}" sibTransId="{5A533D6D-F4BB-4C61-AC8A-8E71487C7C3B}"/>
    <dgm:cxn modelId="{E215D4C4-E5E2-4F25-948E-1BEBD9A78CBD}" srcId="{8AB7F81E-BCC8-4808-A5A6-D371D5877C04}" destId="{D0C90036-5BF2-4192-858D-5440D527048A}" srcOrd="2" destOrd="0" parTransId="{02AADDAA-418E-41F8-8401-123FE99DC08E}" sibTransId="{7D05D206-24B6-4C75-9B6A-965F9F7F3925}"/>
    <dgm:cxn modelId="{38C466DF-23B4-4206-8E85-8073E3A469C8}" srcId="{8AB7F81E-BCC8-4808-A5A6-D371D5877C04}" destId="{51A2F428-C15D-4BEA-A08E-C52FCF637344}" srcOrd="0" destOrd="0" parTransId="{BAF4BA15-F2D2-4A23-BC46-839A5E7B8D07}" sibTransId="{02A69768-4B85-4F3B-8308-BE3451AE7173}"/>
    <dgm:cxn modelId="{889425E3-7271-4FDF-99CD-BB3277608A7F}" srcId="{D0C90036-5BF2-4192-858D-5440D527048A}" destId="{A8521AB3-FFBF-4134-A958-718D6F2B7B1A}" srcOrd="1" destOrd="0" parTransId="{A45F76DC-D9DA-4982-831F-D9B4851AB8FE}" sibTransId="{888FE6E8-2540-44D7-9CA6-B8DEFF4E7BAB}"/>
    <dgm:cxn modelId="{5D63EDFC-34D5-4B26-B60E-59E4D53AABC4}" srcId="{51A2F428-C15D-4BEA-A08E-C52FCF637344}" destId="{733A99B5-9BAA-44FE-9272-FF34A8556C4A}" srcOrd="0" destOrd="0" parTransId="{AFF1884C-1BB8-485A-B52B-5562F0389348}" sibTransId="{0486D674-7919-4F9D-8153-8E332755CE12}"/>
    <dgm:cxn modelId="{851637D7-AFF6-46B8-89C4-CAF1B79353BA}" type="presParOf" srcId="{2260F83B-3A36-43A4-A5E3-B7135F23C4F9}" destId="{AF195376-46F4-4640-942E-D68FF7C0F329}" srcOrd="0" destOrd="0" presId="urn:microsoft.com/office/officeart/2005/8/layout/vList2"/>
    <dgm:cxn modelId="{7AC39AAD-A7D8-47F2-86A5-55B21230B0B9}" type="presParOf" srcId="{2260F83B-3A36-43A4-A5E3-B7135F23C4F9}" destId="{162552A4-CE62-46FD-8E56-460DB6B3D048}" srcOrd="1" destOrd="0" presId="urn:microsoft.com/office/officeart/2005/8/layout/vList2"/>
    <dgm:cxn modelId="{0E2BF537-1A59-4CC3-BE81-473EE8683A6E}" type="presParOf" srcId="{2260F83B-3A36-43A4-A5E3-B7135F23C4F9}" destId="{7F15E0F8-81FD-4DAD-949A-F51032EC825E}" srcOrd="2" destOrd="0" presId="urn:microsoft.com/office/officeart/2005/8/layout/vList2"/>
    <dgm:cxn modelId="{7690BDEE-C015-48BB-A229-5582904DCDCF}" type="presParOf" srcId="{2260F83B-3A36-43A4-A5E3-B7135F23C4F9}" destId="{6EA3609F-7872-4B3E-98D2-6214C0552C96}" srcOrd="3" destOrd="0" presId="urn:microsoft.com/office/officeart/2005/8/layout/vList2"/>
    <dgm:cxn modelId="{C2E0834A-5AFE-4A7E-BF6A-A0FCC361F661}" type="presParOf" srcId="{2260F83B-3A36-43A4-A5E3-B7135F23C4F9}" destId="{D794EBAB-1BC8-4F82-9CF0-6FF21A7BDA76}" srcOrd="4" destOrd="0" presId="urn:microsoft.com/office/officeart/2005/8/layout/vList2"/>
    <dgm:cxn modelId="{835908C6-8E18-4923-B4C6-BB8829215917}" type="presParOf" srcId="{2260F83B-3A36-43A4-A5E3-B7135F23C4F9}" destId="{82A821C5-00A0-46E7-8C33-79D3AC0E083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B34D3-9BBD-4E96-960D-216F54A00DC7}">
      <dsp:nvSpPr>
        <dsp:cNvPr id="0" name=""/>
        <dsp:cNvSpPr/>
      </dsp:nvSpPr>
      <dsp:spPr>
        <a:xfrm>
          <a:off x="0" y="0"/>
          <a:ext cx="9494592"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4882D9-6045-47C4-83A0-F5DACD00BA53}">
      <dsp:nvSpPr>
        <dsp:cNvPr id="0" name=""/>
        <dsp:cNvSpPr/>
      </dsp:nvSpPr>
      <dsp:spPr>
        <a:xfrm>
          <a:off x="0" y="0"/>
          <a:ext cx="2626584" cy="5418667"/>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endParaRPr lang="en-US" sz="4300" b="1" kern="1200" dirty="0"/>
        </a:p>
        <a:p>
          <a:pPr marL="0" lvl="0" indent="0" algn="l" defTabSz="1911350">
            <a:lnSpc>
              <a:spcPct val="90000"/>
            </a:lnSpc>
            <a:spcBef>
              <a:spcPct val="0"/>
            </a:spcBef>
            <a:spcAft>
              <a:spcPct val="35000"/>
            </a:spcAft>
            <a:buNone/>
          </a:pPr>
          <a:r>
            <a:rPr lang="en-US" sz="4300" b="1" kern="1200" dirty="0"/>
            <a:t>Disease </a:t>
          </a:r>
          <a:r>
            <a:rPr lang="en-US" sz="2400" b="1" kern="1200" dirty="0"/>
            <a:t>(1-3)</a:t>
          </a:r>
          <a:endParaRPr lang="en-US" sz="4300" b="1" kern="1200" dirty="0"/>
        </a:p>
      </dsp:txBody>
      <dsp:txXfrm>
        <a:off x="0" y="0"/>
        <a:ext cx="2626584" cy="5418667"/>
      </dsp:txXfrm>
    </dsp:sp>
    <dsp:sp modelId="{D673A448-7D3B-4801-BD9A-B88E59D685B2}">
      <dsp:nvSpPr>
        <dsp:cNvPr id="0" name=""/>
        <dsp:cNvSpPr/>
      </dsp:nvSpPr>
      <dsp:spPr>
        <a:xfrm>
          <a:off x="2755234" y="84666"/>
          <a:ext cx="6174604"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Work-related musculoskeletal disorder. </a:t>
          </a:r>
          <a:endParaRPr lang="en-US" sz="1600" kern="1200" dirty="0"/>
        </a:p>
      </dsp:txBody>
      <dsp:txXfrm>
        <a:off x="2755234" y="84666"/>
        <a:ext cx="6174604" cy="1693333"/>
      </dsp:txXfrm>
    </dsp:sp>
    <dsp:sp modelId="{9A698634-1A62-4D18-B6C7-14E2CBB073A6}">
      <dsp:nvSpPr>
        <dsp:cNvPr id="0" name=""/>
        <dsp:cNvSpPr/>
      </dsp:nvSpPr>
      <dsp:spPr>
        <a:xfrm>
          <a:off x="2626584" y="1778000"/>
          <a:ext cx="68613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8C6A80-536A-479B-88A3-003346226982}">
      <dsp:nvSpPr>
        <dsp:cNvPr id="0" name=""/>
        <dsp:cNvSpPr/>
      </dsp:nvSpPr>
      <dsp:spPr>
        <a:xfrm>
          <a:off x="2755234" y="1862666"/>
          <a:ext cx="636487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Median nerve Entrapment of upper limb.</a:t>
          </a:r>
          <a:endParaRPr lang="en-US" sz="1800" kern="1200" dirty="0"/>
        </a:p>
      </dsp:txBody>
      <dsp:txXfrm>
        <a:off x="2755234" y="1862666"/>
        <a:ext cx="6364870" cy="1693333"/>
      </dsp:txXfrm>
    </dsp:sp>
    <dsp:sp modelId="{3D1C768F-7D6C-4859-A2DD-B094CDBAE9A5}">
      <dsp:nvSpPr>
        <dsp:cNvPr id="0" name=""/>
        <dsp:cNvSpPr/>
      </dsp:nvSpPr>
      <dsp:spPr>
        <a:xfrm>
          <a:off x="2626584" y="3556000"/>
          <a:ext cx="68613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B026A3-6EE5-4500-9391-52FCEF79DAE7}">
      <dsp:nvSpPr>
        <dsp:cNvPr id="0" name=""/>
        <dsp:cNvSpPr/>
      </dsp:nvSpPr>
      <dsp:spPr>
        <a:xfrm>
          <a:off x="2755234" y="3640666"/>
          <a:ext cx="6283337"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Mono-neuropathy of upper limb.</a:t>
          </a:r>
        </a:p>
      </dsp:txBody>
      <dsp:txXfrm>
        <a:off x="2755234" y="3640666"/>
        <a:ext cx="6283337" cy="1693333"/>
      </dsp:txXfrm>
    </dsp:sp>
    <dsp:sp modelId="{E93422A2-916E-4020-822A-9E96215C754B}">
      <dsp:nvSpPr>
        <dsp:cNvPr id="0" name=""/>
        <dsp:cNvSpPr/>
      </dsp:nvSpPr>
      <dsp:spPr>
        <a:xfrm>
          <a:off x="2626584" y="5334000"/>
          <a:ext cx="686132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95376-46F4-4640-942E-D68FF7C0F329}">
      <dsp:nvSpPr>
        <dsp:cNvPr id="0" name=""/>
        <dsp:cNvSpPr/>
      </dsp:nvSpPr>
      <dsp:spPr>
        <a:xfrm>
          <a:off x="0" y="70852"/>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p>
      </dsp:txBody>
      <dsp:txXfrm>
        <a:off x="38638" y="109490"/>
        <a:ext cx="10651981" cy="714229"/>
      </dsp:txXfrm>
    </dsp:sp>
    <dsp:sp modelId="{162552A4-CE62-46FD-8E56-460DB6B3D048}">
      <dsp:nvSpPr>
        <dsp:cNvPr id="0" name=""/>
        <dsp:cNvSpPr/>
      </dsp:nvSpPr>
      <dsp:spPr>
        <a:xfrm>
          <a:off x="0" y="857451"/>
          <a:ext cx="10729257" cy="905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857451"/>
        <a:ext cx="10729257" cy="905107"/>
      </dsp:txXfrm>
    </dsp:sp>
    <dsp:sp modelId="{7F15E0F8-81FD-4DAD-949A-F51032EC825E}">
      <dsp:nvSpPr>
        <dsp:cNvPr id="0" name=""/>
        <dsp:cNvSpPr/>
      </dsp:nvSpPr>
      <dsp:spPr>
        <a:xfrm>
          <a:off x="0" y="1762559"/>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p>
      </dsp:txBody>
      <dsp:txXfrm>
        <a:off x="38638" y="1801197"/>
        <a:ext cx="10651981" cy="714229"/>
      </dsp:txXfrm>
    </dsp:sp>
    <dsp:sp modelId="{6EA3609F-7872-4B3E-98D2-6214C0552C96}">
      <dsp:nvSpPr>
        <dsp:cNvPr id="0" name=""/>
        <dsp:cNvSpPr/>
      </dsp:nvSpPr>
      <dsp:spPr>
        <a:xfrm>
          <a:off x="0" y="2554064"/>
          <a:ext cx="10729257" cy="1157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2554064"/>
        <a:ext cx="10729257" cy="1157433"/>
      </dsp:txXfrm>
    </dsp:sp>
    <dsp:sp modelId="{D794EBAB-1BC8-4F82-9CF0-6FF21A7BDA76}">
      <dsp:nvSpPr>
        <dsp:cNvPr id="0" name=""/>
        <dsp:cNvSpPr/>
      </dsp:nvSpPr>
      <dsp:spPr>
        <a:xfrm>
          <a:off x="0" y="3711497"/>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endParaRPr lang="en-US" sz="3300" u="sng" kern="1200" dirty="0"/>
        </a:p>
      </dsp:txBody>
      <dsp:txXfrm>
        <a:off x="38638" y="3750135"/>
        <a:ext cx="10651981" cy="714229"/>
      </dsp:txXfrm>
    </dsp:sp>
    <dsp:sp modelId="{82A821C5-00A0-46E7-8C33-79D3AC0E0838}">
      <dsp:nvSpPr>
        <dsp:cNvPr id="0" name=""/>
        <dsp:cNvSpPr/>
      </dsp:nvSpPr>
      <dsp:spPr>
        <a:xfrm>
          <a:off x="0" y="4503002"/>
          <a:ext cx="10729257" cy="905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4503002"/>
        <a:ext cx="10729257" cy="9051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3993C-97D2-42D9-9ADD-BAF660CC16D0}">
      <dsp:nvSpPr>
        <dsp:cNvPr id="0" name=""/>
        <dsp:cNvSpPr/>
      </dsp:nvSpPr>
      <dsp:spPr>
        <a:xfrm>
          <a:off x="4399566" y="2291476"/>
          <a:ext cx="2407650" cy="835713"/>
        </a:xfrm>
        <a:custGeom>
          <a:avLst/>
          <a:gdLst/>
          <a:ahLst/>
          <a:cxnLst/>
          <a:rect l="0" t="0" r="0" b="0"/>
          <a:pathLst>
            <a:path>
              <a:moveTo>
                <a:pt x="0" y="0"/>
              </a:moveTo>
              <a:lnTo>
                <a:pt x="0" y="417856"/>
              </a:lnTo>
              <a:lnTo>
                <a:pt x="2407650" y="417856"/>
              </a:lnTo>
              <a:lnTo>
                <a:pt x="2407650" y="8357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9A090-7AD8-4A25-825C-169C34FD4F5B}">
      <dsp:nvSpPr>
        <dsp:cNvPr id="0" name=""/>
        <dsp:cNvSpPr/>
      </dsp:nvSpPr>
      <dsp:spPr>
        <a:xfrm>
          <a:off x="1991915" y="2291476"/>
          <a:ext cx="2407650" cy="835713"/>
        </a:xfrm>
        <a:custGeom>
          <a:avLst/>
          <a:gdLst/>
          <a:ahLst/>
          <a:cxnLst/>
          <a:rect l="0" t="0" r="0" b="0"/>
          <a:pathLst>
            <a:path>
              <a:moveTo>
                <a:pt x="2407650" y="0"/>
              </a:moveTo>
              <a:lnTo>
                <a:pt x="2407650" y="417856"/>
              </a:lnTo>
              <a:lnTo>
                <a:pt x="0" y="417856"/>
              </a:lnTo>
              <a:lnTo>
                <a:pt x="0" y="8357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DE8B56-4F2E-449E-8B1A-E50F4F50B603}">
      <dsp:nvSpPr>
        <dsp:cNvPr id="0" name=""/>
        <dsp:cNvSpPr/>
      </dsp:nvSpPr>
      <dsp:spPr>
        <a:xfrm>
          <a:off x="2409772" y="301682"/>
          <a:ext cx="3979588" cy="198979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marL="0" lvl="0" indent="0" algn="ctr" defTabSz="2178050">
            <a:lnSpc>
              <a:spcPct val="90000"/>
            </a:lnSpc>
            <a:spcBef>
              <a:spcPct val="0"/>
            </a:spcBef>
            <a:spcAft>
              <a:spcPct val="35000"/>
            </a:spcAft>
            <a:buNone/>
          </a:pPr>
          <a:r>
            <a:rPr lang="en-US" sz="4900" kern="1200" dirty="0"/>
            <a:t>Factors causing Disease </a:t>
          </a:r>
        </a:p>
      </dsp:txBody>
      <dsp:txXfrm>
        <a:off x="2409772" y="301682"/>
        <a:ext cx="3979588" cy="1989794"/>
      </dsp:txXfrm>
    </dsp:sp>
    <dsp:sp modelId="{A7C8A66D-DC57-40B8-BFBD-FB3ECA6D0340}">
      <dsp:nvSpPr>
        <dsp:cNvPr id="0" name=""/>
        <dsp:cNvSpPr/>
      </dsp:nvSpPr>
      <dsp:spPr>
        <a:xfrm>
          <a:off x="2121" y="3127190"/>
          <a:ext cx="3979588" cy="198979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marL="0" lvl="0" indent="0" algn="ctr" defTabSz="2178050">
            <a:lnSpc>
              <a:spcPct val="90000"/>
            </a:lnSpc>
            <a:spcBef>
              <a:spcPct val="0"/>
            </a:spcBef>
            <a:spcAft>
              <a:spcPct val="35000"/>
            </a:spcAft>
            <a:buNone/>
          </a:pPr>
          <a:r>
            <a:rPr lang="en-US" sz="4900" kern="1200" dirty="0" err="1"/>
            <a:t>Abc</a:t>
          </a:r>
          <a:endParaRPr lang="en-US" sz="4900" kern="1200" dirty="0"/>
        </a:p>
      </dsp:txBody>
      <dsp:txXfrm>
        <a:off x="2121" y="3127190"/>
        <a:ext cx="3979588" cy="1989794"/>
      </dsp:txXfrm>
    </dsp:sp>
    <dsp:sp modelId="{F2FE9DF1-E317-4ADB-9F8D-EA18D77A4D65}">
      <dsp:nvSpPr>
        <dsp:cNvPr id="0" name=""/>
        <dsp:cNvSpPr/>
      </dsp:nvSpPr>
      <dsp:spPr>
        <a:xfrm>
          <a:off x="4817423" y="3127190"/>
          <a:ext cx="3979588" cy="198979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marL="0" lvl="0" indent="0" algn="ctr" defTabSz="2178050">
            <a:lnSpc>
              <a:spcPct val="90000"/>
            </a:lnSpc>
            <a:spcBef>
              <a:spcPct val="0"/>
            </a:spcBef>
            <a:spcAft>
              <a:spcPct val="35000"/>
            </a:spcAft>
            <a:buNone/>
          </a:pPr>
          <a:r>
            <a:rPr lang="en-US" sz="4900" kern="1200" dirty="0" err="1"/>
            <a:t>DFg</a:t>
          </a:r>
          <a:endParaRPr lang="en-US" sz="4900" kern="1200" dirty="0"/>
        </a:p>
      </dsp:txBody>
      <dsp:txXfrm>
        <a:off x="4817423" y="3127190"/>
        <a:ext cx="3979588" cy="19897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6C0BA-776A-42DE-955F-6703A0C3E567}">
      <dsp:nvSpPr>
        <dsp:cNvPr id="0" name=""/>
        <dsp:cNvSpPr/>
      </dsp:nvSpPr>
      <dsp:spPr>
        <a:xfrm>
          <a:off x="1963065" y="1086238"/>
          <a:ext cx="4442326" cy="4442326"/>
        </a:xfrm>
        <a:prstGeom prst="blockArc">
          <a:avLst>
            <a:gd name="adj1" fmla="val 11348514"/>
            <a:gd name="adj2" fmla="val 16245331"/>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587F90-6956-408E-9618-19A814EF33EA}">
      <dsp:nvSpPr>
        <dsp:cNvPr id="0" name=""/>
        <dsp:cNvSpPr/>
      </dsp:nvSpPr>
      <dsp:spPr>
        <a:xfrm>
          <a:off x="1989099" y="660208"/>
          <a:ext cx="4442326" cy="4442326"/>
        </a:xfrm>
        <a:prstGeom prst="blockArc">
          <a:avLst>
            <a:gd name="adj1" fmla="val 5506365"/>
            <a:gd name="adj2" fmla="val 10671112"/>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F6F716-1691-459F-9D09-D5CB7FEB360D}">
      <dsp:nvSpPr>
        <dsp:cNvPr id="0" name=""/>
        <dsp:cNvSpPr/>
      </dsp:nvSpPr>
      <dsp:spPr>
        <a:xfrm>
          <a:off x="2133129" y="669469"/>
          <a:ext cx="4442326" cy="4442326"/>
        </a:xfrm>
        <a:prstGeom prst="blockArc">
          <a:avLst>
            <a:gd name="adj1" fmla="val 157752"/>
            <a:gd name="adj2" fmla="val 5735096"/>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AFA365-8AC3-4707-9F15-B7FFBD6C7C6D}">
      <dsp:nvSpPr>
        <dsp:cNvPr id="0" name=""/>
        <dsp:cNvSpPr/>
      </dsp:nvSpPr>
      <dsp:spPr>
        <a:xfrm>
          <a:off x="2153310" y="1080398"/>
          <a:ext cx="4442326" cy="4442326"/>
        </a:xfrm>
        <a:prstGeom prst="blockArc">
          <a:avLst>
            <a:gd name="adj1" fmla="val 15943647"/>
            <a:gd name="adj2" fmla="val 21104867"/>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7C4350-3FAA-41EB-8317-E39C7F33D2C9}">
      <dsp:nvSpPr>
        <dsp:cNvPr id="0" name=""/>
        <dsp:cNvSpPr/>
      </dsp:nvSpPr>
      <dsp:spPr>
        <a:xfrm>
          <a:off x="3136688" y="2072344"/>
          <a:ext cx="2225917" cy="20461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Treatment options</a:t>
          </a:r>
        </a:p>
        <a:p>
          <a:pPr marL="0" lvl="0" indent="0" algn="ctr" defTabSz="1244600">
            <a:lnSpc>
              <a:spcPct val="90000"/>
            </a:lnSpc>
            <a:spcBef>
              <a:spcPct val="0"/>
            </a:spcBef>
            <a:spcAft>
              <a:spcPct val="35000"/>
            </a:spcAft>
            <a:buNone/>
          </a:pPr>
          <a:r>
            <a:rPr lang="en-US" sz="2000" kern="1200" dirty="0"/>
            <a:t>(5-8)</a:t>
          </a:r>
        </a:p>
      </dsp:txBody>
      <dsp:txXfrm>
        <a:off x="3462666" y="2371997"/>
        <a:ext cx="1573961" cy="1446856"/>
      </dsp:txXfrm>
    </dsp:sp>
    <dsp:sp modelId="{5B0FF7B5-8BFA-462D-B528-5BFAD0132B46}">
      <dsp:nvSpPr>
        <dsp:cNvPr id="0" name=""/>
        <dsp:cNvSpPr/>
      </dsp:nvSpPr>
      <dsp:spPr>
        <a:xfrm>
          <a:off x="3024739" y="193415"/>
          <a:ext cx="2376193" cy="18891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agents</a:t>
          </a:r>
        </a:p>
      </dsp:txBody>
      <dsp:txXfrm>
        <a:off x="3372724" y="470074"/>
        <a:ext cx="1680223" cy="1335831"/>
      </dsp:txXfrm>
    </dsp:sp>
    <dsp:sp modelId="{2AB08EAE-2152-474E-ACA1-86C702BD793D}">
      <dsp:nvSpPr>
        <dsp:cNvPr id="0" name=""/>
        <dsp:cNvSpPr/>
      </dsp:nvSpPr>
      <dsp:spPr>
        <a:xfrm>
          <a:off x="5458954" y="2059740"/>
          <a:ext cx="2125309" cy="18608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vdc</a:t>
          </a:r>
        </a:p>
      </dsp:txBody>
      <dsp:txXfrm>
        <a:off x="5770198" y="2332253"/>
        <a:ext cx="1502821" cy="1315806"/>
      </dsp:txXfrm>
    </dsp:sp>
    <dsp:sp modelId="{51DEAA6E-CB7A-4F56-8EBF-F81443446A5C}">
      <dsp:nvSpPr>
        <dsp:cNvPr id="0" name=""/>
        <dsp:cNvSpPr/>
      </dsp:nvSpPr>
      <dsp:spPr>
        <a:xfrm>
          <a:off x="3215980" y="4307408"/>
          <a:ext cx="1854330" cy="14850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err="1"/>
            <a:t>Avc</a:t>
          </a:r>
          <a:endParaRPr lang="en-US" sz="1800" kern="1200" dirty="0"/>
        </a:p>
      </dsp:txBody>
      <dsp:txXfrm>
        <a:off x="3487540" y="4524889"/>
        <a:ext cx="1311210" cy="1050089"/>
      </dsp:txXfrm>
    </dsp:sp>
    <dsp:sp modelId="{175B05B9-BE57-41AC-AD5C-7E0DF4539135}">
      <dsp:nvSpPr>
        <dsp:cNvPr id="0" name=""/>
        <dsp:cNvSpPr/>
      </dsp:nvSpPr>
      <dsp:spPr>
        <a:xfrm>
          <a:off x="1002785" y="2074733"/>
          <a:ext cx="2078802" cy="17759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therapy</a:t>
          </a:r>
        </a:p>
      </dsp:txBody>
      <dsp:txXfrm>
        <a:off x="1307219" y="2334811"/>
        <a:ext cx="1469934" cy="12557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DEDA0-F55B-4661-83AB-97563ACA764C}">
      <dsp:nvSpPr>
        <dsp:cNvPr id="0" name=""/>
        <dsp:cNvSpPr/>
      </dsp:nvSpPr>
      <dsp:spPr>
        <a:xfrm>
          <a:off x="1361"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err="1"/>
            <a:t>Talebi</a:t>
          </a:r>
          <a:r>
            <a:rPr lang="en-US" sz="1800" b="1" u="sng" kern="1200" dirty="0"/>
            <a:t> GA et.al. , 2015</a:t>
          </a:r>
        </a:p>
        <a:p>
          <a:pPr marL="0" lvl="0" indent="0" algn="ctr" defTabSz="800100">
            <a:lnSpc>
              <a:spcPct val="90000"/>
            </a:lnSpc>
            <a:spcBef>
              <a:spcPct val="0"/>
            </a:spcBef>
            <a:spcAft>
              <a:spcPct val="35000"/>
            </a:spcAft>
            <a:buNone/>
          </a:pPr>
          <a:r>
            <a:rPr lang="en-US" sz="1800" b="1" i="0" kern="1200" dirty="0" err="1"/>
            <a:t>Abc</a:t>
          </a:r>
          <a:r>
            <a:rPr lang="en-US" sz="1800" b="1" i="0" kern="1200" dirty="0"/>
            <a:t> Title</a:t>
          </a:r>
          <a:endParaRPr lang="en-US" sz="1200" b="1" kern="1200" dirty="0"/>
        </a:p>
      </dsp:txBody>
      <dsp:txXfrm>
        <a:off x="1361" y="0"/>
        <a:ext cx="3539503" cy="1680975"/>
      </dsp:txXfrm>
    </dsp:sp>
    <dsp:sp modelId="{B8B8D9B7-A52C-499C-9074-405A8E2244AF}">
      <dsp:nvSpPr>
        <dsp:cNvPr id="0" name=""/>
        <dsp:cNvSpPr/>
      </dsp:nvSpPr>
      <dsp:spPr>
        <a:xfrm>
          <a:off x="399229" y="1692103"/>
          <a:ext cx="2798926" cy="109031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r>
            <a:rPr lang="en-US" sz="1200" u="sng" kern="1200" dirty="0"/>
            <a:t>Method</a:t>
          </a:r>
        </a:p>
        <a:p>
          <a:pPr marL="0" lvl="0" indent="0" algn="ctr" defTabSz="488950">
            <a:lnSpc>
              <a:spcPct val="90000"/>
            </a:lnSpc>
            <a:spcBef>
              <a:spcPct val="0"/>
            </a:spcBef>
            <a:spcAft>
              <a:spcPct val="35000"/>
            </a:spcAft>
            <a:buNone/>
          </a:pPr>
          <a:r>
            <a:rPr lang="en-US" sz="1200" kern="1200" dirty="0"/>
            <a:t>Study Design</a:t>
          </a:r>
        </a:p>
        <a:p>
          <a:pPr marL="0" lvl="0" indent="0" algn="ctr" defTabSz="488950">
            <a:lnSpc>
              <a:spcPct val="90000"/>
            </a:lnSpc>
            <a:spcBef>
              <a:spcPct val="0"/>
            </a:spcBef>
            <a:spcAft>
              <a:spcPct val="35000"/>
            </a:spcAft>
            <a:buNone/>
          </a:pPr>
          <a:r>
            <a:rPr lang="en-US" sz="1200" kern="1200" dirty="0"/>
            <a:t>30 Patients</a:t>
          </a:r>
        </a:p>
        <a:p>
          <a:pPr marL="0" lvl="0" indent="0" algn="ctr" defTabSz="488950">
            <a:lnSpc>
              <a:spcPct val="90000"/>
            </a:lnSpc>
            <a:spcBef>
              <a:spcPct val="0"/>
            </a:spcBef>
            <a:spcAft>
              <a:spcPct val="35000"/>
            </a:spcAft>
            <a:buNone/>
          </a:pPr>
          <a:r>
            <a:rPr lang="en-US" sz="1200" kern="1200" dirty="0"/>
            <a:t>Group </a:t>
          </a:r>
          <a:r>
            <a:rPr lang="en-US" sz="1200" kern="1200" dirty="0" err="1"/>
            <a:t>vcccc</a:t>
          </a:r>
          <a:endParaRPr lang="en-US" sz="12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800" kern="1200" dirty="0"/>
        </a:p>
        <a:p>
          <a:pPr marL="0" lvl="0" indent="0" algn="ctr" defTabSz="488950">
            <a:lnSpc>
              <a:spcPct val="90000"/>
            </a:lnSpc>
            <a:spcBef>
              <a:spcPct val="0"/>
            </a:spcBef>
            <a:spcAft>
              <a:spcPct val="35000"/>
            </a:spcAft>
            <a:buNone/>
          </a:pPr>
          <a:endParaRPr lang="en-US" sz="800" kern="1200" dirty="0"/>
        </a:p>
        <a:p>
          <a:pPr marL="0" lvl="0" indent="0" algn="ctr" defTabSz="488950">
            <a:lnSpc>
              <a:spcPct val="90000"/>
            </a:lnSpc>
            <a:spcBef>
              <a:spcPct val="0"/>
            </a:spcBef>
            <a:spcAft>
              <a:spcPct val="35000"/>
            </a:spcAft>
            <a:buNone/>
          </a:pPr>
          <a:endParaRPr lang="en-US" sz="800" kern="1200" dirty="0"/>
        </a:p>
      </dsp:txBody>
      <dsp:txXfrm>
        <a:off x="431163" y="1724037"/>
        <a:ext cx="2735058" cy="1026450"/>
      </dsp:txXfrm>
    </dsp:sp>
    <dsp:sp modelId="{B16ABB2B-81A2-43EB-93EC-D5C26EC875FB}">
      <dsp:nvSpPr>
        <dsp:cNvPr id="0" name=""/>
        <dsp:cNvSpPr/>
      </dsp:nvSpPr>
      <dsp:spPr>
        <a:xfrm>
          <a:off x="355311" y="2892911"/>
          <a:ext cx="2831602" cy="78515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378307" y="2915907"/>
        <a:ext cx="2785610" cy="739161"/>
      </dsp:txXfrm>
    </dsp:sp>
    <dsp:sp modelId="{2D55881A-4DDF-4F94-B662-9031973B865D}">
      <dsp:nvSpPr>
        <dsp:cNvPr id="0" name=""/>
        <dsp:cNvSpPr/>
      </dsp:nvSpPr>
      <dsp:spPr>
        <a:xfrm>
          <a:off x="355311" y="3798857"/>
          <a:ext cx="2831602" cy="152340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399930" y="3843476"/>
        <a:ext cx="2742364" cy="1434170"/>
      </dsp:txXfrm>
    </dsp:sp>
    <dsp:sp modelId="{2EB1E50E-1F35-4EEC-B5D4-529CC7F1CD53}">
      <dsp:nvSpPr>
        <dsp:cNvPr id="0" name=""/>
        <dsp:cNvSpPr/>
      </dsp:nvSpPr>
      <dsp:spPr>
        <a:xfrm>
          <a:off x="3806327"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i="0" u="sng" kern="1200" dirty="0"/>
            <a:t>Ismail. F and colleagues. 2015</a:t>
          </a:r>
        </a:p>
        <a:p>
          <a:pPr marL="0" lvl="0" indent="0" algn="ctr" defTabSz="800100" rtl="0">
            <a:lnSpc>
              <a:spcPct val="90000"/>
            </a:lnSpc>
            <a:spcBef>
              <a:spcPct val="0"/>
            </a:spcBef>
            <a:spcAft>
              <a:spcPct val="35000"/>
            </a:spcAft>
            <a:buNone/>
          </a:pPr>
          <a:r>
            <a:rPr lang="en-US" sz="1800" b="1" i="0" kern="1200" dirty="0" err="1"/>
            <a:t>Abc</a:t>
          </a:r>
          <a:r>
            <a:rPr lang="en-US" sz="1800" b="1" i="0" kern="1200" dirty="0"/>
            <a:t> Title</a:t>
          </a:r>
          <a:endParaRPr lang="en-US" sz="1400" kern="1200" dirty="0"/>
        </a:p>
      </dsp:txBody>
      <dsp:txXfrm>
        <a:off x="3806327" y="0"/>
        <a:ext cx="3539503" cy="1680975"/>
      </dsp:txXfrm>
    </dsp:sp>
    <dsp:sp modelId="{70D7D4BF-1ECC-4701-B3BD-520D8A810D93}">
      <dsp:nvSpPr>
        <dsp:cNvPr id="0" name=""/>
        <dsp:cNvSpPr/>
      </dsp:nvSpPr>
      <dsp:spPr>
        <a:xfrm>
          <a:off x="4160278" y="1681370"/>
          <a:ext cx="2831602" cy="1086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Method</a:t>
          </a:r>
        </a:p>
        <a:p>
          <a:pPr marL="0" lvl="0" indent="0" algn="ctr" defTabSz="533400">
            <a:lnSpc>
              <a:spcPct val="90000"/>
            </a:lnSpc>
            <a:spcBef>
              <a:spcPct val="0"/>
            </a:spcBef>
            <a:spcAft>
              <a:spcPct val="35000"/>
            </a:spcAft>
            <a:buNone/>
          </a:pPr>
          <a:r>
            <a:rPr lang="en-US" sz="1200" kern="1200" dirty="0"/>
            <a:t>Study Design</a:t>
          </a:r>
        </a:p>
        <a:p>
          <a:pPr marL="0" lvl="0" indent="0" algn="ctr" defTabSz="533400">
            <a:lnSpc>
              <a:spcPct val="90000"/>
            </a:lnSpc>
            <a:spcBef>
              <a:spcPct val="0"/>
            </a:spcBef>
            <a:spcAft>
              <a:spcPct val="35000"/>
            </a:spcAft>
            <a:buNone/>
          </a:pPr>
          <a:r>
            <a:rPr lang="en-US" sz="1200" kern="1200" dirty="0"/>
            <a:t>30 Patients</a:t>
          </a:r>
        </a:p>
        <a:p>
          <a:pPr marL="0" lvl="0" indent="0" algn="ctr" defTabSz="533400">
            <a:lnSpc>
              <a:spcPct val="90000"/>
            </a:lnSpc>
            <a:spcBef>
              <a:spcPct val="0"/>
            </a:spcBef>
            <a:spcAft>
              <a:spcPct val="35000"/>
            </a:spcAft>
            <a:buNone/>
          </a:pPr>
          <a:r>
            <a:rPr lang="en-US" sz="1200" kern="1200" dirty="0"/>
            <a:t>Group </a:t>
          </a:r>
          <a:r>
            <a:rPr lang="en-US" sz="1200" kern="1200" dirty="0" err="1"/>
            <a:t>vcccc</a:t>
          </a:r>
          <a:endParaRPr lang="en-US" sz="1200" kern="1200" dirty="0"/>
        </a:p>
      </dsp:txBody>
      <dsp:txXfrm>
        <a:off x="4192104" y="1713196"/>
        <a:ext cx="2767950" cy="1022971"/>
      </dsp:txXfrm>
    </dsp:sp>
    <dsp:sp modelId="{F994D27C-E644-4B95-A2EA-D000179D607E}">
      <dsp:nvSpPr>
        <dsp:cNvPr id="0" name=""/>
        <dsp:cNvSpPr/>
      </dsp:nvSpPr>
      <dsp:spPr>
        <a:xfrm>
          <a:off x="4160278" y="2970181"/>
          <a:ext cx="2831602" cy="83610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4184767" y="2994670"/>
        <a:ext cx="2782624" cy="787128"/>
      </dsp:txXfrm>
    </dsp:sp>
    <dsp:sp modelId="{93026E26-4645-4ED6-843E-2541F7C185A5}">
      <dsp:nvSpPr>
        <dsp:cNvPr id="0" name=""/>
        <dsp:cNvSpPr/>
      </dsp:nvSpPr>
      <dsp:spPr>
        <a:xfrm>
          <a:off x="4160278" y="4008475"/>
          <a:ext cx="2831602" cy="131422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4198770" y="4046967"/>
        <a:ext cx="2754618" cy="1237236"/>
      </dsp:txXfrm>
    </dsp:sp>
    <dsp:sp modelId="{93266BAA-DD90-460E-9B69-E663061DBEF6}">
      <dsp:nvSpPr>
        <dsp:cNvPr id="0" name=""/>
        <dsp:cNvSpPr/>
      </dsp:nvSpPr>
      <dsp:spPr>
        <a:xfrm>
          <a:off x="7611294"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err="1"/>
            <a:t>Pratelli</a:t>
          </a:r>
          <a:r>
            <a:rPr lang="en-US" sz="1800" b="1" u="sng" kern="1200" dirty="0"/>
            <a:t>. E et.al.,  2017</a:t>
          </a:r>
        </a:p>
        <a:p>
          <a:pPr marL="0" lvl="0" indent="0" algn="ctr" defTabSz="800100">
            <a:lnSpc>
              <a:spcPct val="90000"/>
            </a:lnSpc>
            <a:spcBef>
              <a:spcPct val="0"/>
            </a:spcBef>
            <a:spcAft>
              <a:spcPct val="35000"/>
            </a:spcAft>
            <a:buNone/>
          </a:pPr>
          <a:r>
            <a:rPr lang="en-US" sz="1800" b="1" i="0" kern="1200" dirty="0" err="1"/>
            <a:t>Abc</a:t>
          </a:r>
          <a:r>
            <a:rPr lang="en-US" sz="1800" b="1" i="0" kern="1200" dirty="0"/>
            <a:t> Title</a:t>
          </a:r>
          <a:endParaRPr lang="en-US" sz="1400" b="1" kern="1200" dirty="0"/>
        </a:p>
      </dsp:txBody>
      <dsp:txXfrm>
        <a:off x="7611294" y="0"/>
        <a:ext cx="3539503" cy="1680975"/>
      </dsp:txXfrm>
    </dsp:sp>
    <dsp:sp modelId="{3CB164F9-944B-45CF-825C-9AD6A5468324}">
      <dsp:nvSpPr>
        <dsp:cNvPr id="0" name=""/>
        <dsp:cNvSpPr/>
      </dsp:nvSpPr>
      <dsp:spPr>
        <a:xfrm>
          <a:off x="7911443" y="1666428"/>
          <a:ext cx="2831602" cy="109192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Method</a:t>
          </a:r>
        </a:p>
        <a:p>
          <a:pPr marL="0" lvl="0" indent="0" algn="ctr" defTabSz="533400">
            <a:lnSpc>
              <a:spcPct val="90000"/>
            </a:lnSpc>
            <a:spcBef>
              <a:spcPct val="0"/>
            </a:spcBef>
            <a:spcAft>
              <a:spcPct val="35000"/>
            </a:spcAft>
            <a:buNone/>
          </a:pPr>
          <a:r>
            <a:rPr lang="en-US" sz="1200" kern="1200" dirty="0"/>
            <a:t>Study Design</a:t>
          </a:r>
        </a:p>
        <a:p>
          <a:pPr marL="0" lvl="0" indent="0" algn="ctr" defTabSz="533400">
            <a:lnSpc>
              <a:spcPct val="90000"/>
            </a:lnSpc>
            <a:spcBef>
              <a:spcPct val="0"/>
            </a:spcBef>
            <a:spcAft>
              <a:spcPct val="35000"/>
            </a:spcAft>
            <a:buNone/>
          </a:pPr>
          <a:r>
            <a:rPr lang="en-US" sz="1200" kern="1200" dirty="0"/>
            <a:t>30 Patients</a:t>
          </a:r>
        </a:p>
        <a:p>
          <a:pPr marL="0" lvl="0" indent="0" algn="ctr" defTabSz="533400">
            <a:lnSpc>
              <a:spcPct val="90000"/>
            </a:lnSpc>
            <a:spcBef>
              <a:spcPct val="0"/>
            </a:spcBef>
            <a:spcAft>
              <a:spcPct val="35000"/>
            </a:spcAft>
            <a:buNone/>
          </a:pPr>
          <a:r>
            <a:rPr lang="en-US" sz="1200" kern="1200" dirty="0"/>
            <a:t>Group </a:t>
          </a:r>
          <a:r>
            <a:rPr lang="en-US" sz="1200" kern="1200" dirty="0" err="1"/>
            <a:t>vcccc</a:t>
          </a:r>
          <a:endParaRPr lang="en-US" sz="1100" kern="1200" dirty="0"/>
        </a:p>
      </dsp:txBody>
      <dsp:txXfrm>
        <a:off x="7943424" y="1698409"/>
        <a:ext cx="2767640" cy="1027960"/>
      </dsp:txXfrm>
    </dsp:sp>
    <dsp:sp modelId="{2073DB36-50C8-4F1E-9BD1-35D418035713}">
      <dsp:nvSpPr>
        <dsp:cNvPr id="0" name=""/>
        <dsp:cNvSpPr/>
      </dsp:nvSpPr>
      <dsp:spPr>
        <a:xfrm>
          <a:off x="7965244" y="2916085"/>
          <a:ext cx="2831602" cy="79723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7988594" y="2939435"/>
        <a:ext cx="2784902" cy="750534"/>
      </dsp:txXfrm>
    </dsp:sp>
    <dsp:sp modelId="{914FC006-4D67-4947-9211-980B64FE97CF}">
      <dsp:nvSpPr>
        <dsp:cNvPr id="0" name=""/>
        <dsp:cNvSpPr/>
      </dsp:nvSpPr>
      <dsp:spPr>
        <a:xfrm>
          <a:off x="7911443" y="3880785"/>
          <a:ext cx="2831602" cy="14154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7952901" y="3922243"/>
        <a:ext cx="2748686" cy="13325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DEDA0-F55B-4661-83AB-97563ACA764C}">
      <dsp:nvSpPr>
        <dsp:cNvPr id="0" name=""/>
        <dsp:cNvSpPr/>
      </dsp:nvSpPr>
      <dsp:spPr>
        <a:xfrm>
          <a:off x="1361"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err="1"/>
            <a:t>Talebi</a:t>
          </a:r>
          <a:r>
            <a:rPr lang="en-US" sz="1800" b="1" u="sng" kern="1200" dirty="0"/>
            <a:t> GA et.al. , 2015</a:t>
          </a:r>
        </a:p>
        <a:p>
          <a:pPr marL="0" lvl="0" indent="0" algn="ctr" defTabSz="800100">
            <a:lnSpc>
              <a:spcPct val="90000"/>
            </a:lnSpc>
            <a:spcBef>
              <a:spcPct val="0"/>
            </a:spcBef>
            <a:spcAft>
              <a:spcPct val="35000"/>
            </a:spcAft>
            <a:buNone/>
          </a:pPr>
          <a:r>
            <a:rPr lang="en-US" sz="1800" b="1" i="0" kern="1200" dirty="0" err="1"/>
            <a:t>Abc</a:t>
          </a:r>
          <a:r>
            <a:rPr lang="en-US" sz="1800" b="1" i="0" kern="1200" dirty="0"/>
            <a:t> Title</a:t>
          </a:r>
          <a:endParaRPr lang="en-US" sz="1200" b="1" kern="1200" dirty="0"/>
        </a:p>
      </dsp:txBody>
      <dsp:txXfrm>
        <a:off x="1361" y="0"/>
        <a:ext cx="3539503" cy="1680975"/>
      </dsp:txXfrm>
    </dsp:sp>
    <dsp:sp modelId="{B8B8D9B7-A52C-499C-9074-405A8E2244AF}">
      <dsp:nvSpPr>
        <dsp:cNvPr id="0" name=""/>
        <dsp:cNvSpPr/>
      </dsp:nvSpPr>
      <dsp:spPr>
        <a:xfrm>
          <a:off x="399229" y="1692103"/>
          <a:ext cx="2798926" cy="109031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r>
            <a:rPr lang="en-US" sz="1200" u="sng" kern="1200" dirty="0"/>
            <a:t>Method</a:t>
          </a:r>
        </a:p>
        <a:p>
          <a:pPr marL="0" lvl="0" indent="0" algn="ctr" defTabSz="488950">
            <a:lnSpc>
              <a:spcPct val="90000"/>
            </a:lnSpc>
            <a:spcBef>
              <a:spcPct val="0"/>
            </a:spcBef>
            <a:spcAft>
              <a:spcPct val="35000"/>
            </a:spcAft>
            <a:buNone/>
          </a:pPr>
          <a:r>
            <a:rPr lang="en-US" sz="1200" kern="1200" dirty="0"/>
            <a:t>Study Design</a:t>
          </a:r>
        </a:p>
        <a:p>
          <a:pPr marL="0" lvl="0" indent="0" algn="ctr" defTabSz="488950">
            <a:lnSpc>
              <a:spcPct val="90000"/>
            </a:lnSpc>
            <a:spcBef>
              <a:spcPct val="0"/>
            </a:spcBef>
            <a:spcAft>
              <a:spcPct val="35000"/>
            </a:spcAft>
            <a:buNone/>
          </a:pPr>
          <a:r>
            <a:rPr lang="en-US" sz="1200" kern="1200" dirty="0"/>
            <a:t>30 Patients</a:t>
          </a:r>
        </a:p>
        <a:p>
          <a:pPr marL="0" lvl="0" indent="0" algn="ctr" defTabSz="488950">
            <a:lnSpc>
              <a:spcPct val="90000"/>
            </a:lnSpc>
            <a:spcBef>
              <a:spcPct val="0"/>
            </a:spcBef>
            <a:spcAft>
              <a:spcPct val="35000"/>
            </a:spcAft>
            <a:buNone/>
          </a:pPr>
          <a:r>
            <a:rPr lang="en-US" sz="1200" kern="1200" dirty="0"/>
            <a:t>Group </a:t>
          </a:r>
          <a:r>
            <a:rPr lang="en-US" sz="1200" kern="1200" dirty="0" err="1"/>
            <a:t>vcccc</a:t>
          </a:r>
          <a:endParaRPr lang="en-US" sz="12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800" kern="1200" dirty="0"/>
        </a:p>
        <a:p>
          <a:pPr marL="0" lvl="0" indent="0" algn="ctr" defTabSz="488950">
            <a:lnSpc>
              <a:spcPct val="90000"/>
            </a:lnSpc>
            <a:spcBef>
              <a:spcPct val="0"/>
            </a:spcBef>
            <a:spcAft>
              <a:spcPct val="35000"/>
            </a:spcAft>
            <a:buNone/>
          </a:pPr>
          <a:endParaRPr lang="en-US" sz="800" kern="1200" dirty="0"/>
        </a:p>
        <a:p>
          <a:pPr marL="0" lvl="0" indent="0" algn="ctr" defTabSz="488950">
            <a:lnSpc>
              <a:spcPct val="90000"/>
            </a:lnSpc>
            <a:spcBef>
              <a:spcPct val="0"/>
            </a:spcBef>
            <a:spcAft>
              <a:spcPct val="35000"/>
            </a:spcAft>
            <a:buNone/>
          </a:pPr>
          <a:endParaRPr lang="en-US" sz="800" kern="1200" dirty="0"/>
        </a:p>
      </dsp:txBody>
      <dsp:txXfrm>
        <a:off x="431163" y="1724037"/>
        <a:ext cx="2735058" cy="1026450"/>
      </dsp:txXfrm>
    </dsp:sp>
    <dsp:sp modelId="{B16ABB2B-81A2-43EB-93EC-D5C26EC875FB}">
      <dsp:nvSpPr>
        <dsp:cNvPr id="0" name=""/>
        <dsp:cNvSpPr/>
      </dsp:nvSpPr>
      <dsp:spPr>
        <a:xfrm>
          <a:off x="355311" y="2892911"/>
          <a:ext cx="2831602" cy="78515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378307" y="2915907"/>
        <a:ext cx="2785610" cy="739161"/>
      </dsp:txXfrm>
    </dsp:sp>
    <dsp:sp modelId="{2D55881A-4DDF-4F94-B662-9031973B865D}">
      <dsp:nvSpPr>
        <dsp:cNvPr id="0" name=""/>
        <dsp:cNvSpPr/>
      </dsp:nvSpPr>
      <dsp:spPr>
        <a:xfrm>
          <a:off x="355311" y="3798857"/>
          <a:ext cx="2831602" cy="152340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399930" y="3843476"/>
        <a:ext cx="2742364" cy="1434170"/>
      </dsp:txXfrm>
    </dsp:sp>
    <dsp:sp modelId="{2EB1E50E-1F35-4EEC-B5D4-529CC7F1CD53}">
      <dsp:nvSpPr>
        <dsp:cNvPr id="0" name=""/>
        <dsp:cNvSpPr/>
      </dsp:nvSpPr>
      <dsp:spPr>
        <a:xfrm>
          <a:off x="3806327"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i="0" u="sng" kern="1200" dirty="0"/>
            <a:t>Ismail. F and colleagues. 2015</a:t>
          </a:r>
        </a:p>
        <a:p>
          <a:pPr marL="0" lvl="0" indent="0" algn="ctr" defTabSz="800100" rtl="0">
            <a:lnSpc>
              <a:spcPct val="90000"/>
            </a:lnSpc>
            <a:spcBef>
              <a:spcPct val="0"/>
            </a:spcBef>
            <a:spcAft>
              <a:spcPct val="35000"/>
            </a:spcAft>
            <a:buNone/>
          </a:pPr>
          <a:r>
            <a:rPr lang="en-US" sz="1800" b="1" i="0" kern="1200" dirty="0" err="1"/>
            <a:t>Abc</a:t>
          </a:r>
          <a:r>
            <a:rPr lang="en-US" sz="1800" b="1" i="0" kern="1200" dirty="0"/>
            <a:t> Title</a:t>
          </a:r>
          <a:endParaRPr lang="en-US" sz="1400" kern="1200" dirty="0"/>
        </a:p>
      </dsp:txBody>
      <dsp:txXfrm>
        <a:off x="3806327" y="0"/>
        <a:ext cx="3539503" cy="1680975"/>
      </dsp:txXfrm>
    </dsp:sp>
    <dsp:sp modelId="{70D7D4BF-1ECC-4701-B3BD-520D8A810D93}">
      <dsp:nvSpPr>
        <dsp:cNvPr id="0" name=""/>
        <dsp:cNvSpPr/>
      </dsp:nvSpPr>
      <dsp:spPr>
        <a:xfrm>
          <a:off x="4160278" y="1681370"/>
          <a:ext cx="2831602" cy="10866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Method</a:t>
          </a:r>
        </a:p>
        <a:p>
          <a:pPr marL="0" lvl="0" indent="0" algn="ctr" defTabSz="533400">
            <a:lnSpc>
              <a:spcPct val="90000"/>
            </a:lnSpc>
            <a:spcBef>
              <a:spcPct val="0"/>
            </a:spcBef>
            <a:spcAft>
              <a:spcPct val="35000"/>
            </a:spcAft>
            <a:buNone/>
          </a:pPr>
          <a:r>
            <a:rPr lang="en-US" sz="1200" kern="1200" dirty="0"/>
            <a:t>Study Design</a:t>
          </a:r>
        </a:p>
        <a:p>
          <a:pPr marL="0" lvl="0" indent="0" algn="ctr" defTabSz="533400">
            <a:lnSpc>
              <a:spcPct val="90000"/>
            </a:lnSpc>
            <a:spcBef>
              <a:spcPct val="0"/>
            </a:spcBef>
            <a:spcAft>
              <a:spcPct val="35000"/>
            </a:spcAft>
            <a:buNone/>
          </a:pPr>
          <a:r>
            <a:rPr lang="en-US" sz="1200" kern="1200" dirty="0"/>
            <a:t>30 Patients</a:t>
          </a:r>
        </a:p>
        <a:p>
          <a:pPr marL="0" lvl="0" indent="0" algn="ctr" defTabSz="533400">
            <a:lnSpc>
              <a:spcPct val="90000"/>
            </a:lnSpc>
            <a:spcBef>
              <a:spcPct val="0"/>
            </a:spcBef>
            <a:spcAft>
              <a:spcPct val="35000"/>
            </a:spcAft>
            <a:buNone/>
          </a:pPr>
          <a:r>
            <a:rPr lang="en-US" sz="1200" kern="1200" dirty="0"/>
            <a:t>Group </a:t>
          </a:r>
          <a:r>
            <a:rPr lang="en-US" sz="1200" kern="1200" dirty="0" err="1"/>
            <a:t>vcccc</a:t>
          </a:r>
          <a:endParaRPr lang="en-US" sz="1200" kern="1200" dirty="0"/>
        </a:p>
      </dsp:txBody>
      <dsp:txXfrm>
        <a:off x="4192104" y="1713196"/>
        <a:ext cx="2767950" cy="1022971"/>
      </dsp:txXfrm>
    </dsp:sp>
    <dsp:sp modelId="{F994D27C-E644-4B95-A2EA-D000179D607E}">
      <dsp:nvSpPr>
        <dsp:cNvPr id="0" name=""/>
        <dsp:cNvSpPr/>
      </dsp:nvSpPr>
      <dsp:spPr>
        <a:xfrm>
          <a:off x="4160278" y="2970181"/>
          <a:ext cx="2831602" cy="83610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4184767" y="2994670"/>
        <a:ext cx="2782624" cy="787128"/>
      </dsp:txXfrm>
    </dsp:sp>
    <dsp:sp modelId="{93026E26-4645-4ED6-843E-2541F7C185A5}">
      <dsp:nvSpPr>
        <dsp:cNvPr id="0" name=""/>
        <dsp:cNvSpPr/>
      </dsp:nvSpPr>
      <dsp:spPr>
        <a:xfrm>
          <a:off x="4160278" y="4008475"/>
          <a:ext cx="2831602" cy="131422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4198770" y="4046967"/>
        <a:ext cx="2754618" cy="1237236"/>
      </dsp:txXfrm>
    </dsp:sp>
    <dsp:sp modelId="{93266BAA-DD90-460E-9B69-E663061DBEF6}">
      <dsp:nvSpPr>
        <dsp:cNvPr id="0" name=""/>
        <dsp:cNvSpPr/>
      </dsp:nvSpPr>
      <dsp:spPr>
        <a:xfrm>
          <a:off x="7611294" y="0"/>
          <a:ext cx="3539503" cy="5603253"/>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sng" kern="1200" dirty="0" err="1"/>
            <a:t>Pratelli</a:t>
          </a:r>
          <a:r>
            <a:rPr lang="en-US" sz="1800" b="1" u="sng" kern="1200" dirty="0"/>
            <a:t>. E et.al.,  2017</a:t>
          </a:r>
        </a:p>
        <a:p>
          <a:pPr marL="0" lvl="0" indent="0" algn="ctr" defTabSz="800100">
            <a:lnSpc>
              <a:spcPct val="90000"/>
            </a:lnSpc>
            <a:spcBef>
              <a:spcPct val="0"/>
            </a:spcBef>
            <a:spcAft>
              <a:spcPct val="35000"/>
            </a:spcAft>
            <a:buNone/>
          </a:pPr>
          <a:r>
            <a:rPr lang="en-US" sz="1800" b="1" i="0" kern="1200" dirty="0" err="1"/>
            <a:t>Abc</a:t>
          </a:r>
          <a:r>
            <a:rPr lang="en-US" sz="1800" b="1" i="0" kern="1200" dirty="0"/>
            <a:t> Title</a:t>
          </a:r>
          <a:endParaRPr lang="en-US" sz="1400" b="1" kern="1200" dirty="0"/>
        </a:p>
      </dsp:txBody>
      <dsp:txXfrm>
        <a:off x="7611294" y="0"/>
        <a:ext cx="3539503" cy="1680975"/>
      </dsp:txXfrm>
    </dsp:sp>
    <dsp:sp modelId="{3CB164F9-944B-45CF-825C-9AD6A5468324}">
      <dsp:nvSpPr>
        <dsp:cNvPr id="0" name=""/>
        <dsp:cNvSpPr/>
      </dsp:nvSpPr>
      <dsp:spPr>
        <a:xfrm>
          <a:off x="7911443" y="1666428"/>
          <a:ext cx="2831602" cy="109192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Method</a:t>
          </a:r>
        </a:p>
        <a:p>
          <a:pPr marL="0" lvl="0" indent="0" algn="ctr" defTabSz="533400">
            <a:lnSpc>
              <a:spcPct val="90000"/>
            </a:lnSpc>
            <a:spcBef>
              <a:spcPct val="0"/>
            </a:spcBef>
            <a:spcAft>
              <a:spcPct val="35000"/>
            </a:spcAft>
            <a:buNone/>
          </a:pPr>
          <a:r>
            <a:rPr lang="en-US" sz="1200" kern="1200" dirty="0"/>
            <a:t>Study Design</a:t>
          </a:r>
        </a:p>
        <a:p>
          <a:pPr marL="0" lvl="0" indent="0" algn="ctr" defTabSz="533400">
            <a:lnSpc>
              <a:spcPct val="90000"/>
            </a:lnSpc>
            <a:spcBef>
              <a:spcPct val="0"/>
            </a:spcBef>
            <a:spcAft>
              <a:spcPct val="35000"/>
            </a:spcAft>
            <a:buNone/>
          </a:pPr>
          <a:r>
            <a:rPr lang="en-US" sz="1200" kern="1200" dirty="0"/>
            <a:t>30 Patients</a:t>
          </a:r>
        </a:p>
        <a:p>
          <a:pPr marL="0" lvl="0" indent="0" algn="ctr" defTabSz="533400">
            <a:lnSpc>
              <a:spcPct val="90000"/>
            </a:lnSpc>
            <a:spcBef>
              <a:spcPct val="0"/>
            </a:spcBef>
            <a:spcAft>
              <a:spcPct val="35000"/>
            </a:spcAft>
            <a:buNone/>
          </a:pPr>
          <a:r>
            <a:rPr lang="en-US" sz="1200" kern="1200" dirty="0"/>
            <a:t>Group </a:t>
          </a:r>
          <a:r>
            <a:rPr lang="en-US" sz="1200" kern="1200" dirty="0" err="1"/>
            <a:t>vcccc</a:t>
          </a:r>
          <a:endParaRPr lang="en-US" sz="1100" kern="1200" dirty="0"/>
        </a:p>
      </dsp:txBody>
      <dsp:txXfrm>
        <a:off x="7943424" y="1698409"/>
        <a:ext cx="2767640" cy="1027960"/>
      </dsp:txXfrm>
    </dsp:sp>
    <dsp:sp modelId="{2073DB36-50C8-4F1E-9BD1-35D418035713}">
      <dsp:nvSpPr>
        <dsp:cNvPr id="0" name=""/>
        <dsp:cNvSpPr/>
      </dsp:nvSpPr>
      <dsp:spPr>
        <a:xfrm>
          <a:off x="7965244" y="2916085"/>
          <a:ext cx="2831602" cy="79723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Outcome Measure</a:t>
          </a:r>
        </a:p>
        <a:p>
          <a:pPr marL="0" lvl="0" indent="0" algn="ctr" defTabSz="533400">
            <a:lnSpc>
              <a:spcPct val="90000"/>
            </a:lnSpc>
            <a:spcBef>
              <a:spcPct val="0"/>
            </a:spcBef>
            <a:spcAft>
              <a:spcPct val="35000"/>
            </a:spcAft>
            <a:buNone/>
          </a:pPr>
          <a:r>
            <a:rPr lang="en-US" sz="1200" kern="1200" dirty="0"/>
            <a:t>VSAS, DSD</a:t>
          </a:r>
        </a:p>
      </dsp:txBody>
      <dsp:txXfrm>
        <a:off x="7988594" y="2939435"/>
        <a:ext cx="2784902" cy="750534"/>
      </dsp:txXfrm>
    </dsp:sp>
    <dsp:sp modelId="{914FC006-4D67-4947-9211-980B64FE97CF}">
      <dsp:nvSpPr>
        <dsp:cNvPr id="0" name=""/>
        <dsp:cNvSpPr/>
      </dsp:nvSpPr>
      <dsp:spPr>
        <a:xfrm>
          <a:off x="7911443" y="3880785"/>
          <a:ext cx="2831602" cy="14154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u="sng" kern="1200" dirty="0"/>
            <a:t>Conclusion</a:t>
          </a:r>
        </a:p>
        <a:p>
          <a:pPr marL="0" lvl="0" indent="0" algn="ctr" defTabSz="533400">
            <a:lnSpc>
              <a:spcPct val="90000"/>
            </a:lnSpc>
            <a:spcBef>
              <a:spcPct val="0"/>
            </a:spcBef>
            <a:spcAft>
              <a:spcPct val="35000"/>
            </a:spcAft>
            <a:buNone/>
          </a:pPr>
          <a:r>
            <a:rPr lang="en-US" sz="1200" b="0" i="0" kern="1200" dirty="0" err="1"/>
            <a:t>asds</a:t>
          </a:r>
          <a:endParaRPr lang="en-US" sz="1200" kern="1200" dirty="0"/>
        </a:p>
      </dsp:txBody>
      <dsp:txXfrm>
        <a:off x="7952901" y="3922243"/>
        <a:ext cx="2748686" cy="13325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FFC8C-3D4C-4559-8D6C-38F8CD17214C}">
      <dsp:nvSpPr>
        <dsp:cNvPr id="0" name=""/>
        <dsp:cNvSpPr/>
      </dsp:nvSpPr>
      <dsp:spPr>
        <a:xfrm>
          <a:off x="414515" y="436303"/>
          <a:ext cx="3792950" cy="3792950"/>
        </a:xfrm>
        <a:prstGeom prst="pie">
          <a:avLst>
            <a:gd name="adj1" fmla="val 16200000"/>
            <a:gd name="adj2" fmla="val 2052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Tw Cen MT" panose="020B0602020104020603" pitchFamily="34" charset="0"/>
            </a:rPr>
            <a:t>STUDY DESIGN</a:t>
          </a:r>
        </a:p>
      </dsp:txBody>
      <dsp:txXfrm>
        <a:off x="2393171" y="1073880"/>
        <a:ext cx="1219162" cy="812775"/>
      </dsp:txXfrm>
    </dsp:sp>
    <dsp:sp modelId="{4D6B2517-57F7-4E1E-AB81-57404213BF10}">
      <dsp:nvSpPr>
        <dsp:cNvPr id="0" name=""/>
        <dsp:cNvSpPr/>
      </dsp:nvSpPr>
      <dsp:spPr>
        <a:xfrm>
          <a:off x="447026" y="537448"/>
          <a:ext cx="3792950" cy="3792950"/>
        </a:xfrm>
        <a:prstGeom prst="pie">
          <a:avLst>
            <a:gd name="adj1" fmla="val 20520000"/>
            <a:gd name="adj2" fmla="val 324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w Cen MT" panose="020B0602020104020603" pitchFamily="34" charset="0"/>
              <a:ea typeface="+mn-ea"/>
              <a:cs typeface="+mn-cs"/>
            </a:rPr>
            <a:t>SAMPLING METHODS</a:t>
          </a:r>
          <a:endParaRPr lang="en-US" sz="1800" b="1" dirty="0">
            <a:solidFill>
              <a:schemeClr val="tx1"/>
            </a:solidFill>
            <a:latin typeface="Tw Cen MT" panose="020B0602020104020603" pitchFamily="34" charset="0"/>
          </a:endParaRPr>
        </a:p>
      </dsp:txBody>
      <dsp:txXfrm>
        <a:off x="2889866" y="2270465"/>
        <a:ext cx="1128854" cy="903083"/>
      </dsp:txXfrm>
    </dsp:sp>
    <dsp:sp modelId="{2628C8A9-498E-4B04-8309-0F100312247B}">
      <dsp:nvSpPr>
        <dsp:cNvPr id="0" name=""/>
        <dsp:cNvSpPr/>
      </dsp:nvSpPr>
      <dsp:spPr>
        <a:xfrm>
          <a:off x="361233" y="599761"/>
          <a:ext cx="3792950" cy="3792950"/>
        </a:xfrm>
        <a:prstGeom prst="pie">
          <a:avLst>
            <a:gd name="adj1" fmla="val 3240000"/>
            <a:gd name="adj2" fmla="val 756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Tw Cen MT" panose="020B0602020104020603" pitchFamily="34" charset="0"/>
            </a:rPr>
            <a:t>SAMPLE SIZE</a:t>
          </a:r>
        </a:p>
      </dsp:txBody>
      <dsp:txXfrm>
        <a:off x="1715858" y="3263857"/>
        <a:ext cx="1083700" cy="993391"/>
      </dsp:txXfrm>
    </dsp:sp>
    <dsp:sp modelId="{3285C0BC-235C-4B97-A2D4-06542CAC04C9}">
      <dsp:nvSpPr>
        <dsp:cNvPr id="0" name=""/>
        <dsp:cNvSpPr/>
      </dsp:nvSpPr>
      <dsp:spPr>
        <a:xfrm>
          <a:off x="275440" y="537448"/>
          <a:ext cx="3792950" cy="3792950"/>
        </a:xfrm>
        <a:prstGeom prst="pie">
          <a:avLst>
            <a:gd name="adj1" fmla="val 7560000"/>
            <a:gd name="adj2" fmla="val 1188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w Cen MT" panose="020B0602020104020603" pitchFamily="34" charset="0"/>
            </a:rPr>
            <a:t>STUDY DURATION</a:t>
          </a:r>
        </a:p>
      </dsp:txBody>
      <dsp:txXfrm>
        <a:off x="496695" y="2270465"/>
        <a:ext cx="1128854" cy="903083"/>
      </dsp:txXfrm>
    </dsp:sp>
    <dsp:sp modelId="{BC38ADC3-33CB-4048-B54C-B8337CC6437D}">
      <dsp:nvSpPr>
        <dsp:cNvPr id="0" name=""/>
        <dsp:cNvSpPr/>
      </dsp:nvSpPr>
      <dsp:spPr>
        <a:xfrm>
          <a:off x="320544" y="436303"/>
          <a:ext cx="3792950" cy="3792950"/>
        </a:xfrm>
        <a:prstGeom prst="pie">
          <a:avLst>
            <a:gd name="adj1" fmla="val 11880000"/>
            <a:gd name="adj2" fmla="val 1620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Tw Cen MT" panose="020B0602020104020603" pitchFamily="34" charset="0"/>
            </a:rPr>
            <a:t>STUDY SETTING</a:t>
          </a:r>
        </a:p>
      </dsp:txBody>
      <dsp:txXfrm>
        <a:off x="915675" y="1073880"/>
        <a:ext cx="1219162" cy="812775"/>
      </dsp:txXfrm>
    </dsp:sp>
    <dsp:sp modelId="{CEE37A46-C871-4CDB-91A4-26A58CAB4BB3}">
      <dsp:nvSpPr>
        <dsp:cNvPr id="0" name=""/>
        <dsp:cNvSpPr/>
      </dsp:nvSpPr>
      <dsp:spPr>
        <a:xfrm>
          <a:off x="179534" y="201501"/>
          <a:ext cx="4262553" cy="4262553"/>
        </a:xfrm>
        <a:prstGeom prst="circularArrow">
          <a:avLst>
            <a:gd name="adj1" fmla="val 5085"/>
            <a:gd name="adj2" fmla="val 327528"/>
            <a:gd name="adj3" fmla="val 20192361"/>
            <a:gd name="adj4" fmla="val 16200324"/>
            <a:gd name="adj5" fmla="val 5932"/>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6F868FC-40D7-4DF8-B991-5C320ECF8CCF}">
      <dsp:nvSpPr>
        <dsp:cNvPr id="0" name=""/>
        <dsp:cNvSpPr/>
      </dsp:nvSpPr>
      <dsp:spPr>
        <a:xfrm>
          <a:off x="212486" y="302613"/>
          <a:ext cx="4262553" cy="4262553"/>
        </a:xfrm>
        <a:prstGeom prst="circularArrow">
          <a:avLst>
            <a:gd name="adj1" fmla="val 5085"/>
            <a:gd name="adj2" fmla="val 327528"/>
            <a:gd name="adj3" fmla="val 2912753"/>
            <a:gd name="adj4" fmla="val 20519953"/>
            <a:gd name="adj5" fmla="val 5932"/>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341D9D5-502E-49B8-9DF6-5130A97B9A09}">
      <dsp:nvSpPr>
        <dsp:cNvPr id="0" name=""/>
        <dsp:cNvSpPr/>
      </dsp:nvSpPr>
      <dsp:spPr>
        <a:xfrm>
          <a:off x="126431" y="365116"/>
          <a:ext cx="4262553" cy="4262553"/>
        </a:xfrm>
        <a:prstGeom prst="circularArrow">
          <a:avLst>
            <a:gd name="adj1" fmla="val 5085"/>
            <a:gd name="adj2" fmla="val 327528"/>
            <a:gd name="adj3" fmla="val 7232777"/>
            <a:gd name="adj4" fmla="val 3239695"/>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FC8760A-DD9D-4E6D-B01A-665BB2036E42}">
      <dsp:nvSpPr>
        <dsp:cNvPr id="0" name=""/>
        <dsp:cNvSpPr/>
      </dsp:nvSpPr>
      <dsp:spPr>
        <a:xfrm>
          <a:off x="40376" y="302613"/>
          <a:ext cx="4262553" cy="4262553"/>
        </a:xfrm>
        <a:prstGeom prst="circularArrow">
          <a:avLst>
            <a:gd name="adj1" fmla="val 5085"/>
            <a:gd name="adj2" fmla="val 327528"/>
            <a:gd name="adj3" fmla="val 11552519"/>
            <a:gd name="adj4" fmla="val 7559718"/>
            <a:gd name="adj5" fmla="val 5932"/>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486CDCF-D4FC-4682-A577-E82B99ADF293}">
      <dsp:nvSpPr>
        <dsp:cNvPr id="0" name=""/>
        <dsp:cNvSpPr/>
      </dsp:nvSpPr>
      <dsp:spPr>
        <a:xfrm>
          <a:off x="85920" y="201501"/>
          <a:ext cx="4262553" cy="4262553"/>
        </a:xfrm>
        <a:prstGeom prst="circularArrow">
          <a:avLst>
            <a:gd name="adj1" fmla="val 5085"/>
            <a:gd name="adj2" fmla="val 327528"/>
            <a:gd name="adj3" fmla="val 15872148"/>
            <a:gd name="adj4" fmla="val 11880111"/>
            <a:gd name="adj5" fmla="val 5932"/>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817D-EBD2-4AA5-9B5A-4657266BE21C}">
      <dsp:nvSpPr>
        <dsp:cNvPr id="0" name=""/>
        <dsp:cNvSpPr/>
      </dsp:nvSpPr>
      <dsp:spPr>
        <a:xfrm>
          <a:off x="50" y="179687"/>
          <a:ext cx="4790412" cy="1123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ctr" defTabSz="1733550">
            <a:lnSpc>
              <a:spcPct val="90000"/>
            </a:lnSpc>
            <a:spcBef>
              <a:spcPct val="0"/>
            </a:spcBef>
            <a:spcAft>
              <a:spcPct val="35000"/>
            </a:spcAft>
            <a:buNone/>
          </a:pPr>
          <a:r>
            <a:rPr lang="en-US" sz="3900" kern="1200" dirty="0"/>
            <a:t>INCLUSION CRITERIA</a:t>
          </a:r>
        </a:p>
      </dsp:txBody>
      <dsp:txXfrm>
        <a:off x="50" y="179687"/>
        <a:ext cx="4790412" cy="1123200"/>
      </dsp:txXfrm>
    </dsp:sp>
    <dsp:sp modelId="{0A86FE42-A506-45CD-B1B4-00B789B3F27D}">
      <dsp:nvSpPr>
        <dsp:cNvPr id="0" name=""/>
        <dsp:cNvSpPr/>
      </dsp:nvSpPr>
      <dsp:spPr>
        <a:xfrm>
          <a:off x="50" y="1302887"/>
          <a:ext cx="4790412" cy="364321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l" defTabSz="1733550">
            <a:lnSpc>
              <a:spcPct val="90000"/>
            </a:lnSpc>
            <a:spcBef>
              <a:spcPct val="0"/>
            </a:spcBef>
            <a:spcAft>
              <a:spcPct val="15000"/>
            </a:spcAft>
            <a:buChar char="•"/>
          </a:pPr>
          <a:r>
            <a:rPr lang="en-US" sz="3900" kern="1200" dirty="0"/>
            <a:t>ad</a:t>
          </a:r>
        </a:p>
        <a:p>
          <a:pPr marL="285750" lvl="1" indent="-285750" algn="l" defTabSz="1733550">
            <a:lnSpc>
              <a:spcPct val="90000"/>
            </a:lnSpc>
            <a:spcBef>
              <a:spcPct val="0"/>
            </a:spcBef>
            <a:spcAft>
              <a:spcPct val="15000"/>
            </a:spcAft>
            <a:buChar char="•"/>
          </a:pPr>
          <a:r>
            <a:rPr lang="en-US" sz="3900" kern="1200" dirty="0"/>
            <a:t>ds</a:t>
          </a:r>
        </a:p>
        <a:p>
          <a:pPr marL="285750" lvl="1" indent="-285750" algn="l" defTabSz="1733550">
            <a:lnSpc>
              <a:spcPct val="90000"/>
            </a:lnSpc>
            <a:spcBef>
              <a:spcPct val="0"/>
            </a:spcBef>
            <a:spcAft>
              <a:spcPct val="15000"/>
            </a:spcAft>
            <a:buChar char="•"/>
          </a:pPr>
          <a:r>
            <a:rPr lang="en-US" sz="3900" kern="1200" dirty="0"/>
            <a:t>Age: 18-50 years </a:t>
          </a:r>
        </a:p>
        <a:p>
          <a:pPr marL="285750" lvl="1" indent="-285750" algn="l" defTabSz="1733550">
            <a:lnSpc>
              <a:spcPct val="90000"/>
            </a:lnSpc>
            <a:spcBef>
              <a:spcPct val="0"/>
            </a:spcBef>
            <a:spcAft>
              <a:spcPct val="15000"/>
            </a:spcAft>
            <a:buChar char="•"/>
          </a:pPr>
          <a:r>
            <a:rPr lang="en-US" sz="3900" kern="1200" dirty="0"/>
            <a:t>Both gender patients</a:t>
          </a:r>
        </a:p>
      </dsp:txBody>
      <dsp:txXfrm>
        <a:off x="50" y="1302887"/>
        <a:ext cx="4790412" cy="3643215"/>
      </dsp:txXfrm>
    </dsp:sp>
    <dsp:sp modelId="{0F0F221D-4BE3-4F51-B016-2ADED8E767BE}">
      <dsp:nvSpPr>
        <dsp:cNvPr id="0" name=""/>
        <dsp:cNvSpPr/>
      </dsp:nvSpPr>
      <dsp:spPr>
        <a:xfrm>
          <a:off x="5461119" y="179687"/>
          <a:ext cx="4790412" cy="1123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ctr" defTabSz="1733550">
            <a:lnSpc>
              <a:spcPct val="90000"/>
            </a:lnSpc>
            <a:spcBef>
              <a:spcPct val="0"/>
            </a:spcBef>
            <a:spcAft>
              <a:spcPct val="35000"/>
            </a:spcAft>
            <a:buNone/>
          </a:pPr>
          <a:r>
            <a:rPr lang="en-US" sz="3900" kern="1200" dirty="0"/>
            <a:t>EXCLUSION CRITERIA</a:t>
          </a:r>
        </a:p>
      </dsp:txBody>
      <dsp:txXfrm>
        <a:off x="5461119" y="179687"/>
        <a:ext cx="4790412" cy="1123200"/>
      </dsp:txXfrm>
    </dsp:sp>
    <dsp:sp modelId="{92A2D45B-8485-4974-8F14-028A28FDD22F}">
      <dsp:nvSpPr>
        <dsp:cNvPr id="0" name=""/>
        <dsp:cNvSpPr/>
      </dsp:nvSpPr>
      <dsp:spPr>
        <a:xfrm>
          <a:off x="5461119" y="1302887"/>
          <a:ext cx="4790412" cy="364321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l" defTabSz="1733550">
            <a:lnSpc>
              <a:spcPct val="90000"/>
            </a:lnSpc>
            <a:spcBef>
              <a:spcPct val="0"/>
            </a:spcBef>
            <a:spcAft>
              <a:spcPct val="15000"/>
            </a:spcAft>
            <a:buChar char="•"/>
          </a:pPr>
          <a:r>
            <a:rPr lang="en-US" sz="3900" kern="1200" dirty="0" err="1"/>
            <a:t>asd</a:t>
          </a:r>
          <a:endParaRPr lang="en-US" sz="3900" kern="1200" dirty="0"/>
        </a:p>
        <a:p>
          <a:pPr marL="285750" lvl="1" indent="-285750" algn="l" defTabSz="1733550">
            <a:lnSpc>
              <a:spcPct val="90000"/>
            </a:lnSpc>
            <a:spcBef>
              <a:spcPct val="0"/>
            </a:spcBef>
            <a:spcAft>
              <a:spcPct val="15000"/>
            </a:spcAft>
            <a:buChar char="•"/>
          </a:pPr>
          <a:r>
            <a:rPr lang="en-US" sz="3900" kern="1200" dirty="0"/>
            <a:t>ass</a:t>
          </a:r>
        </a:p>
        <a:p>
          <a:pPr marL="285750" lvl="1" indent="-285750" algn="l" defTabSz="1733550">
            <a:lnSpc>
              <a:spcPct val="90000"/>
            </a:lnSpc>
            <a:spcBef>
              <a:spcPct val="0"/>
            </a:spcBef>
            <a:spcAft>
              <a:spcPct val="15000"/>
            </a:spcAft>
            <a:buChar char="•"/>
          </a:pPr>
          <a:r>
            <a:rPr lang="en-US" sz="3900" kern="1200" dirty="0" err="1"/>
            <a:t>sd</a:t>
          </a:r>
          <a:endParaRPr lang="en-US" sz="3900" kern="1200" dirty="0"/>
        </a:p>
        <a:p>
          <a:pPr marL="285750" lvl="1" indent="-285750" algn="l" defTabSz="1733550">
            <a:lnSpc>
              <a:spcPct val="90000"/>
            </a:lnSpc>
            <a:spcBef>
              <a:spcPct val="0"/>
            </a:spcBef>
            <a:spcAft>
              <a:spcPct val="15000"/>
            </a:spcAft>
            <a:buChar char="•"/>
          </a:pPr>
          <a:r>
            <a:rPr lang="en-US" sz="3900" kern="1200" dirty="0" err="1"/>
            <a:t>sd</a:t>
          </a:r>
          <a:endParaRPr lang="en-US" sz="3900" kern="1200" dirty="0"/>
        </a:p>
        <a:p>
          <a:pPr marL="285750" lvl="1" indent="-285750" algn="l" defTabSz="1733550">
            <a:lnSpc>
              <a:spcPct val="90000"/>
            </a:lnSpc>
            <a:spcBef>
              <a:spcPct val="0"/>
            </a:spcBef>
            <a:spcAft>
              <a:spcPct val="15000"/>
            </a:spcAft>
            <a:buChar char="•"/>
          </a:pPr>
          <a:r>
            <a:rPr lang="en-US" sz="3900" kern="1200" dirty="0" err="1"/>
            <a:t>dsd</a:t>
          </a:r>
          <a:endParaRPr lang="en-US" sz="3900" kern="1200" dirty="0"/>
        </a:p>
      </dsp:txBody>
      <dsp:txXfrm>
        <a:off x="5461119" y="1302887"/>
        <a:ext cx="4790412" cy="36432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817D-EBD2-4AA5-9B5A-4657266BE21C}">
      <dsp:nvSpPr>
        <dsp:cNvPr id="0" name=""/>
        <dsp:cNvSpPr/>
      </dsp:nvSpPr>
      <dsp:spPr>
        <a:xfrm>
          <a:off x="50" y="199495"/>
          <a:ext cx="4790412" cy="187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264160" rIns="462280" bIns="264160" numCol="1" spcCol="1270" anchor="ctr" anchorCtr="0">
          <a:noAutofit/>
        </a:bodyPr>
        <a:lstStyle/>
        <a:p>
          <a:pPr marL="0" lvl="0" indent="0" algn="ctr" defTabSz="2889250">
            <a:lnSpc>
              <a:spcPct val="90000"/>
            </a:lnSpc>
            <a:spcBef>
              <a:spcPct val="0"/>
            </a:spcBef>
            <a:spcAft>
              <a:spcPct val="35000"/>
            </a:spcAft>
            <a:buNone/>
          </a:pPr>
          <a:r>
            <a:rPr lang="en-US" sz="6500" kern="1200" dirty="0"/>
            <a:t>GROUP A</a:t>
          </a:r>
        </a:p>
      </dsp:txBody>
      <dsp:txXfrm>
        <a:off x="50" y="199495"/>
        <a:ext cx="4790412" cy="1872000"/>
      </dsp:txXfrm>
    </dsp:sp>
    <dsp:sp modelId="{0A86FE42-A506-45CD-B1B4-00B789B3F27D}">
      <dsp:nvSpPr>
        <dsp:cNvPr id="0" name=""/>
        <dsp:cNvSpPr/>
      </dsp:nvSpPr>
      <dsp:spPr>
        <a:xfrm>
          <a:off x="50" y="2071495"/>
          <a:ext cx="479041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ads</a:t>
          </a:r>
          <a:endParaRPr lang="en-US" sz="1600" kern="1200" dirty="0"/>
        </a:p>
        <a:p>
          <a:pPr marL="171450" lvl="1" indent="-171450" algn="l" defTabSz="844550">
            <a:lnSpc>
              <a:spcPct val="90000"/>
            </a:lnSpc>
            <a:spcBef>
              <a:spcPct val="0"/>
            </a:spcBef>
            <a:spcAft>
              <a:spcPct val="15000"/>
            </a:spcAft>
            <a:buChar char="•"/>
          </a:pPr>
          <a:r>
            <a:rPr lang="en-GB" sz="1900" kern="1200" dirty="0" err="1"/>
            <a:t>dds</a:t>
          </a:r>
          <a:endParaRPr lang="en-US" sz="1900" kern="1200" dirty="0"/>
        </a:p>
        <a:p>
          <a:pPr marL="171450" lvl="1" indent="-171450" algn="l" defTabSz="844550">
            <a:lnSpc>
              <a:spcPct val="90000"/>
            </a:lnSpc>
            <a:spcBef>
              <a:spcPct val="0"/>
            </a:spcBef>
            <a:spcAft>
              <a:spcPct val="15000"/>
            </a:spcAft>
            <a:buChar char="•"/>
          </a:pPr>
          <a:r>
            <a:rPr lang="en-GB" sz="1900" b="0" kern="1200" dirty="0" err="1"/>
            <a:t>asd</a:t>
          </a:r>
          <a:endParaRPr lang="en-US" sz="1400" b="0" kern="1200" dirty="0"/>
        </a:p>
      </dsp:txBody>
      <dsp:txXfrm>
        <a:off x="50" y="2071495"/>
        <a:ext cx="4790412" cy="2854800"/>
      </dsp:txXfrm>
    </dsp:sp>
    <dsp:sp modelId="{0F0F221D-4BE3-4F51-B016-2ADED8E767BE}">
      <dsp:nvSpPr>
        <dsp:cNvPr id="0" name=""/>
        <dsp:cNvSpPr/>
      </dsp:nvSpPr>
      <dsp:spPr>
        <a:xfrm>
          <a:off x="5461119" y="199495"/>
          <a:ext cx="4790412" cy="187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264160" rIns="462280" bIns="264160" numCol="1" spcCol="1270" anchor="ctr" anchorCtr="0">
          <a:noAutofit/>
        </a:bodyPr>
        <a:lstStyle/>
        <a:p>
          <a:pPr marL="0" lvl="0" indent="0" algn="ctr" defTabSz="2889250">
            <a:lnSpc>
              <a:spcPct val="90000"/>
            </a:lnSpc>
            <a:spcBef>
              <a:spcPct val="0"/>
            </a:spcBef>
            <a:spcAft>
              <a:spcPct val="35000"/>
            </a:spcAft>
            <a:buNone/>
          </a:pPr>
          <a:r>
            <a:rPr lang="en-US" sz="6500" kern="1200" dirty="0"/>
            <a:t>GROUP B</a:t>
          </a:r>
        </a:p>
      </dsp:txBody>
      <dsp:txXfrm>
        <a:off x="5461119" y="199495"/>
        <a:ext cx="4790412" cy="1872000"/>
      </dsp:txXfrm>
    </dsp:sp>
    <dsp:sp modelId="{92A2D45B-8485-4974-8F14-028A28FDD22F}">
      <dsp:nvSpPr>
        <dsp:cNvPr id="0" name=""/>
        <dsp:cNvSpPr/>
      </dsp:nvSpPr>
      <dsp:spPr>
        <a:xfrm>
          <a:off x="5461119" y="2071495"/>
          <a:ext cx="479041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b="0" kern="1200" dirty="0" err="1"/>
            <a:t>asd</a:t>
          </a:r>
          <a:endParaRPr lang="en-US" sz="1400" b="0" kern="1200" dirty="0"/>
        </a:p>
        <a:p>
          <a:pPr marL="228600" lvl="1" indent="-228600" algn="l" defTabSz="889000">
            <a:lnSpc>
              <a:spcPct val="90000"/>
            </a:lnSpc>
            <a:spcBef>
              <a:spcPct val="0"/>
            </a:spcBef>
            <a:spcAft>
              <a:spcPct val="15000"/>
            </a:spcAft>
            <a:buChar char="•"/>
          </a:pPr>
          <a:r>
            <a:rPr lang="en-GB" sz="2000" b="0" kern="1200" dirty="0"/>
            <a:t>sad</a:t>
          </a:r>
          <a:endParaRPr lang="en-US" sz="2000" b="0" kern="1200" dirty="0"/>
        </a:p>
      </dsp:txBody>
      <dsp:txXfrm>
        <a:off x="5461119" y="2071495"/>
        <a:ext cx="4790412" cy="28548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95376-46F4-4640-942E-D68FF7C0F329}">
      <dsp:nvSpPr>
        <dsp:cNvPr id="0" name=""/>
        <dsp:cNvSpPr/>
      </dsp:nvSpPr>
      <dsp:spPr>
        <a:xfrm>
          <a:off x="0" y="70852"/>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p>
      </dsp:txBody>
      <dsp:txXfrm>
        <a:off x="38638" y="109490"/>
        <a:ext cx="10651981" cy="714229"/>
      </dsp:txXfrm>
    </dsp:sp>
    <dsp:sp modelId="{162552A4-CE62-46FD-8E56-460DB6B3D048}">
      <dsp:nvSpPr>
        <dsp:cNvPr id="0" name=""/>
        <dsp:cNvSpPr/>
      </dsp:nvSpPr>
      <dsp:spPr>
        <a:xfrm>
          <a:off x="0" y="857451"/>
          <a:ext cx="10729257" cy="905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857451"/>
        <a:ext cx="10729257" cy="905107"/>
      </dsp:txXfrm>
    </dsp:sp>
    <dsp:sp modelId="{7F15E0F8-81FD-4DAD-949A-F51032EC825E}">
      <dsp:nvSpPr>
        <dsp:cNvPr id="0" name=""/>
        <dsp:cNvSpPr/>
      </dsp:nvSpPr>
      <dsp:spPr>
        <a:xfrm>
          <a:off x="0" y="1762559"/>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p>
      </dsp:txBody>
      <dsp:txXfrm>
        <a:off x="38638" y="1801197"/>
        <a:ext cx="10651981" cy="714229"/>
      </dsp:txXfrm>
    </dsp:sp>
    <dsp:sp modelId="{6EA3609F-7872-4B3E-98D2-6214C0552C96}">
      <dsp:nvSpPr>
        <dsp:cNvPr id="0" name=""/>
        <dsp:cNvSpPr/>
      </dsp:nvSpPr>
      <dsp:spPr>
        <a:xfrm>
          <a:off x="0" y="2554064"/>
          <a:ext cx="10729257" cy="1157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2554064"/>
        <a:ext cx="10729257" cy="1157433"/>
      </dsp:txXfrm>
    </dsp:sp>
    <dsp:sp modelId="{D794EBAB-1BC8-4F82-9CF0-6FF21A7BDA76}">
      <dsp:nvSpPr>
        <dsp:cNvPr id="0" name=""/>
        <dsp:cNvSpPr/>
      </dsp:nvSpPr>
      <dsp:spPr>
        <a:xfrm>
          <a:off x="0" y="3711497"/>
          <a:ext cx="10729257" cy="7915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Visual </a:t>
          </a:r>
          <a:r>
            <a:rPr lang="en-US" sz="3300" kern="1200" dirty="0" err="1"/>
            <a:t>Analogus</a:t>
          </a:r>
          <a:r>
            <a:rPr lang="en-US" sz="3300" kern="1200" dirty="0"/>
            <a:t> Scale (VAS): </a:t>
          </a:r>
          <a:endParaRPr lang="en-US" sz="3300" u="sng" kern="1200" dirty="0"/>
        </a:p>
      </dsp:txBody>
      <dsp:txXfrm>
        <a:off x="38638" y="3750135"/>
        <a:ext cx="10651981" cy="714229"/>
      </dsp:txXfrm>
    </dsp:sp>
    <dsp:sp modelId="{82A821C5-00A0-46E7-8C33-79D3AC0E0838}">
      <dsp:nvSpPr>
        <dsp:cNvPr id="0" name=""/>
        <dsp:cNvSpPr/>
      </dsp:nvSpPr>
      <dsp:spPr>
        <a:xfrm>
          <a:off x="0" y="4503002"/>
          <a:ext cx="10729257" cy="905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65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It is a scale that is typically used to evaluate </a:t>
          </a:r>
          <a:r>
            <a:rPr lang="en-US" sz="2600" kern="1200" dirty="0" err="1"/>
            <a:t>asds</a:t>
          </a:r>
          <a:endParaRPr lang="en-US" sz="2600" kern="1200" dirty="0"/>
        </a:p>
        <a:p>
          <a:pPr marL="228600" lvl="1" indent="-228600" algn="l" defTabSz="1155700">
            <a:lnSpc>
              <a:spcPct val="90000"/>
            </a:lnSpc>
            <a:spcBef>
              <a:spcPct val="0"/>
            </a:spcBef>
            <a:spcAft>
              <a:spcPct val="20000"/>
            </a:spcAft>
            <a:buChar char="•"/>
          </a:pPr>
          <a:r>
            <a:rPr lang="en-US" sz="2600" kern="1200" dirty="0" err="1"/>
            <a:t>asdsd</a:t>
          </a:r>
          <a:endParaRPr lang="en-US" sz="2600" kern="1200" dirty="0"/>
        </a:p>
      </dsp:txBody>
      <dsp:txXfrm>
        <a:off x="0" y="4503002"/>
        <a:ext cx="10729257" cy="90510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ABE3C1-DBE1-495D-B57B-2849774B866A}" type="datetimeFigureOut">
              <a:rPr lang="en-US" smtClean="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5594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3F48C-C7C6-4055-9F49-3777875E72AE}" type="datetimeFigureOut">
              <a:rPr lang="en-US" smtClean="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403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78E61D-D431-422C-9764-11DAFE33AB63}" type="datetimeFigureOut">
              <a:rPr lang="en-US" smtClean="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0426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DE42F4-6EEF-4EF7-8ED4-2208F0F89A08}" type="datetimeFigureOut">
              <a:rPr lang="en-US" smtClean="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808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90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5A6C69-6797-4E8A-BF37-F2C3751466E9}" type="datetimeFigureOut">
              <a:rPr lang="en-US" smtClean="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675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2014A1-A632-4878-A0D3-F52BA7563730}" type="datetimeFigureOut">
              <a:rPr lang="en-US" smtClean="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0254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99F462-093F-4566-844B-4C71F2739DA5}" type="datetimeFigureOut">
              <a:rPr lang="en-US" smtClean="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273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10/31/2023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375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9021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7765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10/31/2023</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51813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4622" y="2101755"/>
            <a:ext cx="8829711" cy="2279176"/>
          </a:xfrm>
        </p:spPr>
        <p:txBody>
          <a:bodyPr>
            <a:noAutofit/>
          </a:bodyPr>
          <a:lstStyle/>
          <a:p>
            <a:r>
              <a:rPr lang="en-US" sz="3200" b="1" dirty="0">
                <a:solidFill>
                  <a:schemeClr val="accent1"/>
                </a:solidFill>
                <a:effectLst>
                  <a:outerShdw blurRad="38100" dist="38100" dir="2700000" algn="tl">
                    <a:srgbClr val="000000">
                      <a:alpha val="43137"/>
                    </a:srgbClr>
                  </a:outerShdw>
                </a:effectLst>
              </a:rPr>
              <a:t>Title</a:t>
            </a:r>
          </a:p>
        </p:txBody>
      </p:sp>
      <p:sp>
        <p:nvSpPr>
          <p:cNvPr id="3" name="Subtitle 2"/>
          <p:cNvSpPr>
            <a:spLocks noGrp="1"/>
          </p:cNvSpPr>
          <p:nvPr>
            <p:ph type="subTitle" idx="1"/>
          </p:nvPr>
        </p:nvSpPr>
        <p:spPr>
          <a:xfrm>
            <a:off x="250747" y="4957355"/>
            <a:ext cx="3438887" cy="1732441"/>
          </a:xfrm>
        </p:spPr>
        <p:txBody>
          <a:bodyPr>
            <a:normAutofit fontScale="55000" lnSpcReduction="20000"/>
          </a:bodyPr>
          <a:lstStyle/>
          <a:p>
            <a:pPr>
              <a:buClr>
                <a:srgbClr val="000000"/>
              </a:buClr>
              <a:defRPr/>
            </a:pPr>
            <a:r>
              <a:rPr lang="en-US" sz="4000" b="1" dirty="0">
                <a:solidFill>
                  <a:srgbClr val="002060"/>
                </a:solidFill>
                <a:latin typeface="Tw Cen MT" panose="020B0602020104020603" pitchFamily="34" charset="0"/>
                <a:sym typeface="Arial" panose="020B0604020202020204"/>
              </a:rPr>
              <a:t>PRINCIPAL INVESTIGATOR</a:t>
            </a:r>
          </a:p>
          <a:p>
            <a:pPr>
              <a:buClr>
                <a:srgbClr val="000000"/>
              </a:buClr>
              <a:defRPr/>
            </a:pPr>
            <a:r>
              <a:rPr lang="en-US" sz="3300" b="1" kern="0" dirty="0" err="1">
                <a:solidFill>
                  <a:schemeClr val="tx1"/>
                </a:solidFill>
                <a:latin typeface="Tw Cen MT" panose="020B0602020104020603" pitchFamily="34" charset="0"/>
                <a:cs typeface="Arial" panose="020B0604020202020204"/>
                <a:sym typeface="Arial" panose="020B0604020202020204"/>
              </a:rPr>
              <a:t>Abc</a:t>
            </a:r>
            <a:br>
              <a:rPr lang="en-US" sz="3300" b="1" kern="0" dirty="0">
                <a:solidFill>
                  <a:schemeClr val="tx1">
                    <a:lumMod val="95000"/>
                    <a:lumOff val="5000"/>
                  </a:schemeClr>
                </a:solidFill>
                <a:latin typeface="Tw Cen MT" panose="020B0602020104020603" pitchFamily="34" charset="0"/>
                <a:cs typeface="Arial" panose="020B0604020202020204"/>
                <a:sym typeface="Arial" panose="020B0604020202020204"/>
              </a:rPr>
            </a:br>
            <a:r>
              <a:rPr lang="en-US" sz="3300" kern="0" dirty="0">
                <a:solidFill>
                  <a:srgbClr val="000000"/>
                </a:solidFill>
                <a:latin typeface="Tw Cen MT" panose="020B0602020104020603" pitchFamily="34" charset="0"/>
                <a:cs typeface="Arial" panose="020B0604020202020204"/>
                <a:sym typeface="Arial" panose="020B0604020202020204"/>
              </a:rPr>
              <a:t>MPhil Trainee, MBBS</a:t>
            </a:r>
            <a:br>
              <a:rPr lang="en-US" sz="3300" kern="0" dirty="0">
                <a:solidFill>
                  <a:srgbClr val="000000"/>
                </a:solidFill>
                <a:latin typeface="Tw Cen MT" panose="020B0602020104020603" pitchFamily="34" charset="0"/>
                <a:cs typeface="Arial" panose="020B0604020202020204"/>
                <a:sym typeface="Arial" panose="020B0604020202020204"/>
              </a:rPr>
            </a:br>
            <a:r>
              <a:rPr lang="en-US" sz="3300" kern="0" dirty="0">
                <a:solidFill>
                  <a:srgbClr val="000000"/>
                </a:solidFill>
                <a:latin typeface="Tw Cen MT" panose="020B0602020104020603" pitchFamily="34" charset="0"/>
                <a:cs typeface="Arial" panose="020B0604020202020204"/>
                <a:sym typeface="Arial" panose="020B0604020202020204"/>
              </a:rPr>
              <a:t>Dow University of Health Sciences</a:t>
            </a:r>
          </a:p>
          <a:p>
            <a:endParaRPr lang="en-US" dirty="0"/>
          </a:p>
        </p:txBody>
      </p:sp>
      <p:sp>
        <p:nvSpPr>
          <p:cNvPr id="5" name="Content Placeholder 2"/>
          <p:cNvSpPr txBox="1">
            <a:spLocks/>
          </p:cNvSpPr>
          <p:nvPr/>
        </p:nvSpPr>
        <p:spPr>
          <a:xfrm>
            <a:off x="-5255" y="152400"/>
            <a:ext cx="7696200" cy="91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a:ln>
                  <a:noFill/>
                </a:ln>
                <a:solidFill>
                  <a:sysClr val="window" lastClr="FFFFFF"/>
                </a:solidFill>
                <a:effectLst/>
                <a:uLnTx/>
                <a:uFillTx/>
                <a:latin typeface="Arial Narrow" pitchFamily="34" charset="0"/>
              </a:rPr>
              <a:t>SYNOPSIS PRESENTATION</a:t>
            </a:r>
          </a:p>
        </p:txBody>
      </p:sp>
      <p:pic>
        <p:nvPicPr>
          <p:cNvPr id="4" name="Picture 3"/>
          <p:cNvPicPr>
            <a:picLocks noChangeAspect="1"/>
          </p:cNvPicPr>
          <p:nvPr/>
        </p:nvPicPr>
        <p:blipFill>
          <a:blip r:embed="rId2"/>
          <a:stretch>
            <a:fillRect/>
          </a:stretch>
        </p:blipFill>
        <p:spPr>
          <a:xfrm>
            <a:off x="10019763" y="266799"/>
            <a:ext cx="1887095" cy="1495433"/>
          </a:xfrm>
          <a:prstGeom prst="rect">
            <a:avLst/>
          </a:prstGeom>
        </p:spPr>
      </p:pic>
      <p:sp>
        <p:nvSpPr>
          <p:cNvPr id="6" name="TextBox 5"/>
          <p:cNvSpPr txBox="1"/>
          <p:nvPr/>
        </p:nvSpPr>
        <p:spPr>
          <a:xfrm>
            <a:off x="7588155" y="4900247"/>
            <a:ext cx="4435933" cy="1846659"/>
          </a:xfrm>
          <a:prstGeom prst="rect">
            <a:avLst/>
          </a:prstGeom>
          <a:noFill/>
        </p:spPr>
        <p:txBody>
          <a:bodyPr wrap="square" rtlCol="0">
            <a:spAutoFit/>
          </a:bodyPr>
          <a:lstStyle/>
          <a:p>
            <a:pPr marR="0" lvl="0" indent="0" algn="ctr" fontAlgn="auto">
              <a:lnSpc>
                <a:spcPct val="100000"/>
              </a:lnSpc>
              <a:spcBef>
                <a:spcPts val="0"/>
              </a:spcBef>
              <a:spcAft>
                <a:spcPts val="0"/>
              </a:spcAft>
              <a:buClr>
                <a:srgbClr val="000000"/>
              </a:buClr>
              <a:buSzTx/>
              <a:defRPr/>
            </a:pPr>
            <a:r>
              <a:rPr lang="en-US" sz="2400" b="1" dirty="0">
                <a:solidFill>
                  <a:srgbClr val="002060"/>
                </a:solidFill>
                <a:latin typeface="Tw Cen MT" panose="020B0602020104020603" pitchFamily="34" charset="0"/>
              </a:rPr>
              <a:t>CLINICAL SUPERVISOR:</a:t>
            </a:r>
          </a:p>
          <a:p>
            <a:pPr marR="0" lvl="0" indent="0" algn="ctr" fontAlgn="auto">
              <a:lnSpc>
                <a:spcPct val="100000"/>
              </a:lnSpc>
              <a:spcBef>
                <a:spcPts val="0"/>
              </a:spcBef>
              <a:spcAft>
                <a:spcPts val="0"/>
              </a:spcAft>
              <a:buClr>
                <a:srgbClr val="000000"/>
              </a:buClr>
              <a:buSzTx/>
              <a:defRPr/>
            </a:pPr>
            <a:r>
              <a:rPr lang="en-US" b="1" kern="0" dirty="0">
                <a:solidFill>
                  <a:schemeClr val="tx1">
                    <a:lumMod val="95000"/>
                    <a:lumOff val="5000"/>
                  </a:schemeClr>
                </a:solidFill>
                <a:latin typeface="Tw Cen MT" panose="020B0602020104020603" pitchFamily="34" charset="0"/>
                <a:cs typeface="Arial" panose="020B0604020202020204"/>
              </a:rPr>
              <a:t>Dr. Acc</a:t>
            </a:r>
            <a:r>
              <a:rPr lang="en-US" kern="0" dirty="0">
                <a:solidFill>
                  <a:srgbClr val="000000"/>
                </a:solidFill>
                <a:latin typeface="Tw Cen MT" panose="020B0602020104020603" pitchFamily="34" charset="0"/>
                <a:cs typeface="Arial" panose="020B0604020202020204"/>
              </a:rPr>
              <a:t> </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MBBS, FCPS</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Head of Department</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 Dept. of </a:t>
            </a:r>
            <a:r>
              <a:rPr lang="en-US" kern="0" dirty="0" err="1">
                <a:solidFill>
                  <a:srgbClr val="000000"/>
                </a:solidFill>
                <a:latin typeface="Tw Cen MT" panose="020B0602020104020603" pitchFamily="34" charset="0"/>
                <a:cs typeface="Arial" panose="020B0604020202020204"/>
              </a:rPr>
              <a:t>Abc</a:t>
            </a:r>
            <a:endParaRPr lang="en-US" kern="0" dirty="0">
              <a:solidFill>
                <a:srgbClr val="000000"/>
              </a:solidFill>
              <a:latin typeface="Tw Cen MT" panose="020B0602020104020603" pitchFamily="34" charset="0"/>
              <a:cs typeface="Arial" panose="020B0604020202020204"/>
            </a:endParaRPr>
          </a:p>
          <a:p>
            <a:pPr marR="0" lvl="0" indent="0" algn="ctr" fontAlgn="auto">
              <a:lnSpc>
                <a:spcPct val="100000"/>
              </a:lnSpc>
              <a:spcBef>
                <a:spcPts val="0"/>
              </a:spcBef>
              <a:spcAft>
                <a:spcPts val="0"/>
              </a:spcAft>
              <a:buClr>
                <a:srgbClr val="000000"/>
              </a:buClr>
              <a:buSzTx/>
              <a:defRPr/>
            </a:pPr>
            <a:r>
              <a:rPr lang="en-US" dirty="0">
                <a:latin typeface="Tw Cen MT" panose="020B0602020104020603" pitchFamily="34" charset="0"/>
              </a:rPr>
              <a:t>Dr. Ruth K. M. </a:t>
            </a:r>
            <a:r>
              <a:rPr lang="en-US" dirty="0" err="1">
                <a:latin typeface="Tw Cen MT" panose="020B0602020104020603" pitchFamily="34" charset="0"/>
              </a:rPr>
              <a:t>Pfau</a:t>
            </a:r>
            <a:r>
              <a:rPr lang="en-US" dirty="0">
                <a:latin typeface="Tw Cen MT" panose="020B0602020104020603" pitchFamily="34" charset="0"/>
              </a:rPr>
              <a:t>, Civil Hospital Karachi</a:t>
            </a:r>
            <a:endParaRPr lang="en-US" kern="0" dirty="0">
              <a:solidFill>
                <a:srgbClr val="000000"/>
              </a:solidFill>
              <a:latin typeface="Tw Cen MT" panose="020B0602020104020603" pitchFamily="34" charset="0"/>
              <a:cs typeface="Arial" panose="020B0604020202020204"/>
            </a:endParaRPr>
          </a:p>
        </p:txBody>
      </p:sp>
      <p:sp>
        <p:nvSpPr>
          <p:cNvPr id="7" name="TextBox 6"/>
          <p:cNvSpPr txBox="1"/>
          <p:nvPr/>
        </p:nvSpPr>
        <p:spPr>
          <a:xfrm>
            <a:off x="2203938" y="890954"/>
            <a:ext cx="7010400" cy="954107"/>
          </a:xfrm>
          <a:prstGeom prst="rect">
            <a:avLst/>
          </a:prstGeom>
          <a:noFill/>
        </p:spPr>
        <p:txBody>
          <a:bodyPr wrap="square" rtlCol="0">
            <a:spAutoFit/>
          </a:bodyPr>
          <a:lstStyle/>
          <a:p>
            <a:pPr algn="ctr"/>
            <a:r>
              <a:rPr lang="en-US" sz="3200" b="1" dirty="0">
                <a:ea typeface="+mn-lt"/>
                <a:cs typeface="+mn-lt"/>
              </a:rPr>
              <a:t>THESIS DEFENCE</a:t>
            </a:r>
            <a:r>
              <a:rPr lang="en-US" sz="3200" b="1" dirty="0"/>
              <a:t> PRESENTATION</a:t>
            </a:r>
          </a:p>
          <a:p>
            <a:pPr algn="ctr"/>
            <a:endParaRPr lang="en-US" sz="2400" b="1" u="sng" dirty="0"/>
          </a:p>
        </p:txBody>
      </p:sp>
      <p:sp>
        <p:nvSpPr>
          <p:cNvPr id="8" name="TextBox 7"/>
          <p:cNvSpPr txBox="1"/>
          <p:nvPr/>
        </p:nvSpPr>
        <p:spPr>
          <a:xfrm>
            <a:off x="3842845" y="4900247"/>
            <a:ext cx="4127448" cy="1569660"/>
          </a:xfrm>
          <a:prstGeom prst="rect">
            <a:avLst/>
          </a:prstGeom>
          <a:noFill/>
        </p:spPr>
        <p:txBody>
          <a:bodyPr wrap="square" rtlCol="0">
            <a:spAutoFit/>
          </a:bodyPr>
          <a:lstStyle/>
          <a:p>
            <a:pPr marR="0" lvl="0" indent="0" algn="ctr" fontAlgn="auto">
              <a:lnSpc>
                <a:spcPct val="100000"/>
              </a:lnSpc>
              <a:spcBef>
                <a:spcPts val="0"/>
              </a:spcBef>
              <a:spcAft>
                <a:spcPts val="0"/>
              </a:spcAft>
              <a:buClr>
                <a:srgbClr val="000000"/>
              </a:buClr>
              <a:buSzTx/>
              <a:defRPr/>
            </a:pPr>
            <a:r>
              <a:rPr lang="en-US" sz="2400" b="1" dirty="0">
                <a:solidFill>
                  <a:srgbClr val="002060"/>
                </a:solidFill>
                <a:latin typeface="Tw Cen MT" panose="020B0602020104020603" pitchFamily="34" charset="0"/>
              </a:rPr>
              <a:t>SUPERVISOR:</a:t>
            </a:r>
          </a:p>
          <a:p>
            <a:pPr marR="0" lvl="0" indent="0" algn="ctr" fontAlgn="auto">
              <a:lnSpc>
                <a:spcPct val="100000"/>
              </a:lnSpc>
              <a:spcBef>
                <a:spcPts val="0"/>
              </a:spcBef>
              <a:spcAft>
                <a:spcPts val="0"/>
              </a:spcAft>
              <a:buClr>
                <a:srgbClr val="000000"/>
              </a:buClr>
              <a:buSzTx/>
              <a:defRPr/>
            </a:pPr>
            <a:r>
              <a:rPr lang="en-US" b="1" kern="0" dirty="0" err="1">
                <a:solidFill>
                  <a:schemeClr val="tx1">
                    <a:lumMod val="95000"/>
                    <a:lumOff val="5000"/>
                  </a:schemeClr>
                </a:solidFill>
                <a:latin typeface="Tw Cen MT" panose="020B0602020104020603" pitchFamily="34" charset="0"/>
                <a:cs typeface="Arial" panose="020B0604020202020204"/>
              </a:rPr>
              <a:t>Dr.Abc</a:t>
            </a:r>
            <a:r>
              <a:rPr lang="en-US" kern="0" dirty="0">
                <a:solidFill>
                  <a:srgbClr val="000000"/>
                </a:solidFill>
                <a:latin typeface="Tw Cen MT" panose="020B0602020104020603" pitchFamily="34" charset="0"/>
                <a:cs typeface="Arial" panose="020B0604020202020204"/>
              </a:rPr>
              <a:t> </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MBBS, FCPS</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Assistant Professor</a:t>
            </a:r>
          </a:p>
          <a:p>
            <a:pPr marR="0" lvl="0" indent="0" algn="ctr" fontAlgn="auto">
              <a:lnSpc>
                <a:spcPct val="100000"/>
              </a:lnSpc>
              <a:spcBef>
                <a:spcPts val="0"/>
              </a:spcBef>
              <a:spcAft>
                <a:spcPts val="0"/>
              </a:spcAft>
              <a:buClr>
                <a:srgbClr val="000000"/>
              </a:buClr>
              <a:buSzTx/>
              <a:defRPr/>
            </a:pPr>
            <a:r>
              <a:rPr lang="en-US" kern="0" dirty="0">
                <a:solidFill>
                  <a:srgbClr val="000000"/>
                </a:solidFill>
                <a:latin typeface="Tw Cen MT" panose="020B0602020104020603" pitchFamily="34" charset="0"/>
                <a:cs typeface="Arial" panose="020B0604020202020204"/>
              </a:rPr>
              <a:t>	Dow Dental College</a:t>
            </a:r>
          </a:p>
        </p:txBody>
      </p:sp>
      <p:sp>
        <p:nvSpPr>
          <p:cNvPr id="9" name="TextBox 8"/>
          <p:cNvSpPr txBox="1"/>
          <p:nvPr/>
        </p:nvSpPr>
        <p:spPr>
          <a:xfrm>
            <a:off x="3971499" y="1562177"/>
            <a:ext cx="3507474" cy="400110"/>
          </a:xfrm>
          <a:prstGeom prst="rect">
            <a:avLst/>
          </a:prstGeom>
          <a:noFill/>
        </p:spPr>
        <p:txBody>
          <a:bodyPr wrap="square" rtlCol="0">
            <a:spAutoFit/>
          </a:bodyPr>
          <a:lstStyle/>
          <a:p>
            <a:pPr algn="ctr"/>
            <a:r>
              <a:rPr lang="en-US" sz="2000" b="1" dirty="0"/>
              <a:t>February 28 2023</a:t>
            </a:r>
          </a:p>
        </p:txBody>
      </p:sp>
    </p:spTree>
    <p:extLst>
      <p:ext uri="{BB962C8B-B14F-4D97-AF65-F5344CB8AC3E}">
        <p14:creationId xmlns:p14="http://schemas.microsoft.com/office/powerpoint/2010/main" val="1860683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259307" y="271017"/>
            <a:ext cx="6796585" cy="830997"/>
          </a:xfrm>
          <a:prstGeom prst="rect">
            <a:avLst/>
          </a:prstGeom>
          <a:noFill/>
        </p:spPr>
        <p:txBody>
          <a:bodyPr wrap="square" rtlCol="0">
            <a:spAutoFit/>
          </a:bodyPr>
          <a:lstStyle/>
          <a:p>
            <a:pPr algn="ctr"/>
            <a:r>
              <a:rPr lang="en-US" sz="4800" b="1" dirty="0">
                <a:solidFill>
                  <a:schemeClr val="bg1"/>
                </a:solidFill>
              </a:rPr>
              <a:t>RESEARCH OBJECTIVE</a:t>
            </a:r>
          </a:p>
        </p:txBody>
      </p:sp>
      <p:sp>
        <p:nvSpPr>
          <p:cNvPr id="3" name="Rectangle 2"/>
          <p:cNvSpPr/>
          <p:nvPr/>
        </p:nvSpPr>
        <p:spPr>
          <a:xfrm>
            <a:off x="1596980" y="2890391"/>
            <a:ext cx="9247032" cy="584775"/>
          </a:xfrm>
          <a:prstGeom prst="rect">
            <a:avLst/>
          </a:prstGeom>
        </p:spPr>
        <p:txBody>
          <a:bodyPr wrap="square">
            <a:spAutoFit/>
          </a:bodyPr>
          <a:lstStyle/>
          <a:p>
            <a:pPr algn="ctr"/>
            <a:r>
              <a:rPr lang="en-GB" sz="3200" dirty="0"/>
              <a:t>ads</a:t>
            </a:r>
            <a:endParaRPr lang="en-US" sz="3200" dirty="0"/>
          </a:p>
        </p:txBody>
      </p:sp>
    </p:spTree>
    <p:extLst>
      <p:ext uri="{BB962C8B-B14F-4D97-AF65-F5344CB8AC3E}">
        <p14:creationId xmlns:p14="http://schemas.microsoft.com/office/powerpoint/2010/main" val="293252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9510" y="1453306"/>
            <a:ext cx="11052980"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2800" dirty="0" err="1"/>
              <a:t>Avc</a:t>
            </a:r>
            <a:endParaRPr lang="en-US" sz="2800" dirty="0"/>
          </a:p>
        </p:txBody>
      </p:sp>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TextBox 7"/>
          <p:cNvSpPr txBox="1"/>
          <p:nvPr/>
        </p:nvSpPr>
        <p:spPr>
          <a:xfrm>
            <a:off x="0" y="284269"/>
            <a:ext cx="3896140" cy="830997"/>
          </a:xfrm>
          <a:prstGeom prst="rect">
            <a:avLst/>
          </a:prstGeom>
          <a:noFill/>
        </p:spPr>
        <p:txBody>
          <a:bodyPr wrap="square" rtlCol="0">
            <a:spAutoFit/>
          </a:bodyPr>
          <a:lstStyle/>
          <a:p>
            <a:pPr algn="ctr"/>
            <a:r>
              <a:rPr lang="en-US" sz="4800" b="1" dirty="0">
                <a:solidFill>
                  <a:schemeClr val="bg1"/>
                </a:solidFill>
              </a:rPr>
              <a:t>RATIONALE</a:t>
            </a:r>
            <a:r>
              <a:rPr lang="en-US" sz="4000" b="1" dirty="0">
                <a:solidFill>
                  <a:schemeClr val="bg1"/>
                </a:solidFill>
              </a:rPr>
              <a:t> </a:t>
            </a:r>
            <a:r>
              <a:rPr lang="en-US" sz="2000" b="1" dirty="0">
                <a:solidFill>
                  <a:schemeClr val="bg1"/>
                </a:solidFill>
              </a:rPr>
              <a:t>(18)</a:t>
            </a:r>
          </a:p>
        </p:txBody>
      </p:sp>
    </p:spTree>
    <p:extLst>
      <p:ext uri="{BB962C8B-B14F-4D97-AF65-F5344CB8AC3E}">
        <p14:creationId xmlns:p14="http://schemas.microsoft.com/office/powerpoint/2010/main" val="1146875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0938" y="1618644"/>
            <a:ext cx="10070123"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2800" dirty="0"/>
              <a:t>Acv</a:t>
            </a:r>
          </a:p>
        </p:txBody>
      </p:sp>
      <p:sp>
        <p:nvSpPr>
          <p:cNvPr id="5" name="Rectangle 4"/>
          <p:cNvSpPr/>
          <p:nvPr/>
        </p:nvSpPr>
        <p:spPr>
          <a:xfrm>
            <a:off x="0" y="383015"/>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TextBox 7"/>
          <p:cNvSpPr txBox="1"/>
          <p:nvPr/>
        </p:nvSpPr>
        <p:spPr>
          <a:xfrm>
            <a:off x="-815475" y="271017"/>
            <a:ext cx="6421145" cy="830997"/>
          </a:xfrm>
          <a:prstGeom prst="rect">
            <a:avLst/>
          </a:prstGeom>
          <a:noFill/>
        </p:spPr>
        <p:txBody>
          <a:bodyPr wrap="square" rtlCol="0">
            <a:spAutoFit/>
          </a:bodyPr>
          <a:lstStyle/>
          <a:p>
            <a:pPr algn="ctr"/>
            <a:r>
              <a:rPr lang="en-US" sz="4800" b="1" dirty="0">
                <a:solidFill>
                  <a:schemeClr val="bg1"/>
                </a:solidFill>
              </a:rPr>
              <a:t>SIGNIFICANCE</a:t>
            </a:r>
          </a:p>
        </p:txBody>
      </p:sp>
      <p:sp>
        <p:nvSpPr>
          <p:cNvPr id="15" name="Rectangle 11"/>
          <p:cNvSpPr>
            <a:spLocks noChangeArrowheads="1"/>
          </p:cNvSpPr>
          <p:nvPr/>
        </p:nvSpPr>
        <p:spPr bwMode="auto">
          <a:xfrm>
            <a:off x="0" y="45720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2638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982639" y="271017"/>
            <a:ext cx="9444059" cy="830997"/>
          </a:xfrm>
          <a:prstGeom prst="rect">
            <a:avLst/>
          </a:prstGeom>
          <a:noFill/>
        </p:spPr>
        <p:txBody>
          <a:bodyPr wrap="square" rtlCol="0">
            <a:spAutoFit/>
          </a:bodyPr>
          <a:lstStyle/>
          <a:p>
            <a:pPr algn="ctr"/>
            <a:r>
              <a:rPr lang="en-US" sz="4800" b="1" dirty="0">
                <a:solidFill>
                  <a:schemeClr val="bg1"/>
                </a:solidFill>
              </a:rPr>
              <a:t>MATERIALS AND METHODS</a:t>
            </a:r>
          </a:p>
        </p:txBody>
      </p:sp>
      <p:graphicFrame>
        <p:nvGraphicFramePr>
          <p:cNvPr id="10" name="Diagram 9"/>
          <p:cNvGraphicFramePr/>
          <p:nvPr/>
        </p:nvGraphicFramePr>
        <p:xfrm>
          <a:off x="4164943" y="1485150"/>
          <a:ext cx="4515417" cy="4829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7765961" y="1715600"/>
            <a:ext cx="2910625" cy="646331"/>
          </a:xfrm>
          <a:prstGeom prst="rect">
            <a:avLst/>
          </a:prstGeom>
          <a:noFill/>
        </p:spPr>
        <p:txBody>
          <a:bodyPr wrap="square" rtlCol="0">
            <a:spAutoFit/>
          </a:bodyPr>
          <a:lstStyle/>
          <a:p>
            <a:r>
              <a:rPr lang="en-US" dirty="0"/>
              <a:t>A single- blinded, randomized-controlled trial</a:t>
            </a:r>
          </a:p>
        </p:txBody>
      </p:sp>
      <p:sp>
        <p:nvSpPr>
          <p:cNvPr id="8" name="TextBox 7"/>
          <p:cNvSpPr txBox="1"/>
          <p:nvPr/>
        </p:nvSpPr>
        <p:spPr>
          <a:xfrm>
            <a:off x="8461420" y="4222123"/>
            <a:ext cx="2910625" cy="646331"/>
          </a:xfrm>
          <a:prstGeom prst="rect">
            <a:avLst/>
          </a:prstGeom>
          <a:noFill/>
        </p:spPr>
        <p:txBody>
          <a:bodyPr wrap="square" rtlCol="0">
            <a:spAutoFit/>
          </a:bodyPr>
          <a:lstStyle/>
          <a:p>
            <a:r>
              <a:rPr lang="en-GB" dirty="0"/>
              <a:t>Non-probability, purposive sampling technique.</a:t>
            </a:r>
            <a:endParaRPr lang="en-US" dirty="0"/>
          </a:p>
        </p:txBody>
      </p:sp>
      <p:sp>
        <p:nvSpPr>
          <p:cNvPr id="9" name="TextBox 8"/>
          <p:cNvSpPr txBox="1"/>
          <p:nvPr/>
        </p:nvSpPr>
        <p:spPr>
          <a:xfrm>
            <a:off x="2393314" y="1717848"/>
            <a:ext cx="2910625" cy="923330"/>
          </a:xfrm>
          <a:prstGeom prst="rect">
            <a:avLst/>
          </a:prstGeom>
          <a:noFill/>
        </p:spPr>
        <p:txBody>
          <a:bodyPr wrap="square" rtlCol="0">
            <a:spAutoFit/>
          </a:bodyPr>
          <a:lstStyle/>
          <a:p>
            <a:r>
              <a:rPr lang="en-US" dirty="0"/>
              <a:t>Dr. Ruth K. M. Pfau, CHK (medicine ward)</a:t>
            </a:r>
          </a:p>
          <a:p>
            <a:endParaRPr lang="en-US" dirty="0"/>
          </a:p>
        </p:txBody>
      </p:sp>
      <p:sp>
        <p:nvSpPr>
          <p:cNvPr id="11" name="TextBox 10"/>
          <p:cNvSpPr txBox="1"/>
          <p:nvPr/>
        </p:nvSpPr>
        <p:spPr>
          <a:xfrm>
            <a:off x="1994067" y="4312277"/>
            <a:ext cx="2552175" cy="646331"/>
          </a:xfrm>
          <a:prstGeom prst="rect">
            <a:avLst/>
          </a:prstGeom>
          <a:noFill/>
        </p:spPr>
        <p:txBody>
          <a:bodyPr wrap="square" rtlCol="0">
            <a:spAutoFit/>
          </a:bodyPr>
          <a:lstStyle/>
          <a:p>
            <a:r>
              <a:rPr lang="en-US" dirty="0"/>
              <a:t>6 Months after synopsis approval</a:t>
            </a:r>
          </a:p>
        </p:txBody>
      </p:sp>
      <p:sp>
        <p:nvSpPr>
          <p:cNvPr id="12" name="TextBox 11"/>
          <p:cNvSpPr txBox="1"/>
          <p:nvPr/>
        </p:nvSpPr>
        <p:spPr>
          <a:xfrm>
            <a:off x="5007735" y="5934670"/>
            <a:ext cx="2990046" cy="923330"/>
          </a:xfrm>
          <a:prstGeom prst="rect">
            <a:avLst/>
          </a:prstGeom>
          <a:noFill/>
        </p:spPr>
        <p:txBody>
          <a:bodyPr wrap="square" rtlCol="0">
            <a:spAutoFit/>
          </a:bodyPr>
          <a:lstStyle/>
          <a:p>
            <a:r>
              <a:rPr lang="en-US" dirty="0"/>
              <a:t>2 Groups, 30 Patients in each Group. Total Sample Size = 60</a:t>
            </a:r>
          </a:p>
          <a:p>
            <a:endParaRPr lang="en-US" dirty="0"/>
          </a:p>
        </p:txBody>
      </p:sp>
    </p:spTree>
    <p:extLst>
      <p:ext uri="{BB962C8B-B14F-4D97-AF65-F5344CB8AC3E}">
        <p14:creationId xmlns:p14="http://schemas.microsoft.com/office/powerpoint/2010/main" val="219800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0"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982639" y="271017"/>
            <a:ext cx="9444059" cy="830997"/>
          </a:xfrm>
          <a:prstGeom prst="rect">
            <a:avLst/>
          </a:prstGeom>
          <a:noFill/>
        </p:spPr>
        <p:txBody>
          <a:bodyPr wrap="square" rtlCol="0">
            <a:spAutoFit/>
          </a:bodyPr>
          <a:lstStyle/>
          <a:p>
            <a:pPr algn="ctr"/>
            <a:r>
              <a:rPr lang="en-US" sz="4800" b="1" dirty="0">
                <a:solidFill>
                  <a:schemeClr val="bg1"/>
                </a:solidFill>
              </a:rPr>
              <a:t>MATERIALS AND METHODS</a:t>
            </a:r>
          </a:p>
        </p:txBody>
      </p:sp>
      <p:graphicFrame>
        <p:nvGraphicFramePr>
          <p:cNvPr id="6" name="Diagram 5"/>
          <p:cNvGraphicFramePr/>
          <p:nvPr>
            <p:extLst>
              <p:ext uri="{D42A27DB-BD31-4B8C-83A1-F6EECF244321}">
                <p14:modId xmlns:p14="http://schemas.microsoft.com/office/powerpoint/2010/main" val="1594797070"/>
              </p:ext>
            </p:extLst>
          </p:nvPr>
        </p:nvGraphicFramePr>
        <p:xfrm>
          <a:off x="1094705" y="1249251"/>
          <a:ext cx="10251582" cy="5125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4481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614110" y="263172"/>
            <a:ext cx="4704858" cy="830997"/>
          </a:xfrm>
          <a:prstGeom prst="rect">
            <a:avLst/>
          </a:prstGeom>
          <a:noFill/>
        </p:spPr>
        <p:txBody>
          <a:bodyPr wrap="square" rtlCol="0">
            <a:spAutoFit/>
          </a:bodyPr>
          <a:lstStyle/>
          <a:p>
            <a:pPr algn="ctr"/>
            <a:r>
              <a:rPr lang="en-US" sz="4800" b="1" dirty="0">
                <a:solidFill>
                  <a:schemeClr val="bg1"/>
                </a:solidFill>
              </a:rPr>
              <a:t>STUDY GROUPS</a:t>
            </a:r>
          </a:p>
        </p:txBody>
      </p:sp>
      <p:graphicFrame>
        <p:nvGraphicFramePr>
          <p:cNvPr id="6" name="Diagram 5"/>
          <p:cNvGraphicFramePr/>
          <p:nvPr>
            <p:extLst>
              <p:ext uri="{D42A27DB-BD31-4B8C-83A1-F6EECF244321}">
                <p14:modId xmlns:p14="http://schemas.microsoft.com/office/powerpoint/2010/main" val="3602048879"/>
              </p:ext>
            </p:extLst>
          </p:nvPr>
        </p:nvGraphicFramePr>
        <p:xfrm>
          <a:off x="1094705" y="1249251"/>
          <a:ext cx="10251582" cy="5125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425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0" y="379083"/>
            <a:ext cx="11694017" cy="584775"/>
          </a:xfrm>
          <a:prstGeom prst="rect">
            <a:avLst/>
          </a:prstGeom>
          <a:noFill/>
        </p:spPr>
        <p:txBody>
          <a:bodyPr wrap="square" rtlCol="0">
            <a:spAutoFit/>
          </a:bodyPr>
          <a:lstStyle/>
          <a:p>
            <a:pPr algn="ctr"/>
            <a:r>
              <a:rPr lang="en-US" sz="3200" b="1" dirty="0">
                <a:solidFill>
                  <a:schemeClr val="bg1"/>
                </a:solidFill>
              </a:rPr>
              <a:t>Group A: </a:t>
            </a:r>
            <a:r>
              <a:rPr lang="en-US" sz="3200" b="1" dirty="0" err="1">
                <a:solidFill>
                  <a:schemeClr val="bg1"/>
                </a:solidFill>
              </a:rPr>
              <a:t>Avsc</a:t>
            </a:r>
            <a:r>
              <a:rPr lang="en-US" sz="3200" b="1" dirty="0">
                <a:solidFill>
                  <a:schemeClr val="bg1"/>
                </a:solidFill>
              </a:rPr>
              <a:t> TECHNIQUE</a:t>
            </a:r>
          </a:p>
        </p:txBody>
      </p:sp>
      <p:pic>
        <p:nvPicPr>
          <p:cNvPr id="4" name="image4.jpg" descr="WhatsApp Image 2020-10-08 at 12.56.08 AM.jpeg"/>
          <p:cNvPicPr/>
          <p:nvPr/>
        </p:nvPicPr>
        <p:blipFill>
          <a:blip r:embed="rId2" cstate="print"/>
          <a:srcRect/>
          <a:stretch/>
        </p:blipFill>
        <p:spPr>
          <a:xfrm>
            <a:off x="1319816" y="1774803"/>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sp>
        <p:nvSpPr>
          <p:cNvPr id="8" name="1057"/>
          <p:cNvSpPr txBox="1">
            <a:spLocks/>
          </p:cNvSpPr>
          <p:nvPr/>
        </p:nvSpPr>
        <p:spPr bwMode="auto">
          <a:xfrm>
            <a:off x="2641279" y="5924280"/>
            <a:ext cx="1639570" cy="2762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 4 sad</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1059"/>
          <p:cNvSpPr txBox="1">
            <a:spLocks/>
          </p:cNvSpPr>
          <p:nvPr/>
        </p:nvSpPr>
        <p:spPr bwMode="auto">
          <a:xfrm>
            <a:off x="7864604" y="5924280"/>
            <a:ext cx="1708785" cy="2667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 5asd</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1053"/>
          <p:cNvSpPr txBox="1">
            <a:spLocks/>
          </p:cNvSpPr>
          <p:nvPr/>
        </p:nvSpPr>
        <p:spPr bwMode="auto">
          <a:xfrm>
            <a:off x="2641279" y="3671551"/>
            <a:ext cx="141097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Figure:2  aa</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1055"/>
          <p:cNvSpPr txBox="1">
            <a:spLocks/>
          </p:cNvSpPr>
          <p:nvPr/>
        </p:nvSpPr>
        <p:spPr bwMode="auto">
          <a:xfrm>
            <a:off x="7916039" y="3671551"/>
            <a:ext cx="165735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Figure:3 ff</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image4.jpg" descr="WhatsApp Image 2020-10-08 at 12.56.08 AM.jpeg">
            <a:extLst>
              <a:ext uri="{FF2B5EF4-FFF2-40B4-BE49-F238E27FC236}">
                <a16:creationId xmlns:a16="http://schemas.microsoft.com/office/drawing/2014/main" id="{0B938EF6-74D0-77F0-9CC7-B8F2C70C3E06}"/>
              </a:ext>
            </a:extLst>
          </p:cNvPr>
          <p:cNvPicPr/>
          <p:nvPr/>
        </p:nvPicPr>
        <p:blipFill>
          <a:blip r:embed="rId2" cstate="print"/>
          <a:srcRect/>
          <a:stretch/>
        </p:blipFill>
        <p:spPr>
          <a:xfrm>
            <a:off x="6548635" y="1774803"/>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pic>
        <p:nvPicPr>
          <p:cNvPr id="13" name="image4.jpg" descr="WhatsApp Image 2020-10-08 at 12.56.08 AM.jpeg">
            <a:extLst>
              <a:ext uri="{FF2B5EF4-FFF2-40B4-BE49-F238E27FC236}">
                <a16:creationId xmlns:a16="http://schemas.microsoft.com/office/drawing/2014/main" id="{7663A882-A75F-2FB5-0877-FB8B53A766B6}"/>
              </a:ext>
            </a:extLst>
          </p:cNvPr>
          <p:cNvPicPr/>
          <p:nvPr/>
        </p:nvPicPr>
        <p:blipFill>
          <a:blip r:embed="rId2" cstate="print"/>
          <a:srcRect/>
          <a:stretch/>
        </p:blipFill>
        <p:spPr>
          <a:xfrm>
            <a:off x="1326442" y="4007799"/>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pic>
        <p:nvPicPr>
          <p:cNvPr id="14" name="image4.jpg" descr="WhatsApp Image 2020-10-08 at 12.56.08 AM.jpeg">
            <a:extLst>
              <a:ext uri="{FF2B5EF4-FFF2-40B4-BE49-F238E27FC236}">
                <a16:creationId xmlns:a16="http://schemas.microsoft.com/office/drawing/2014/main" id="{5564BB22-EC23-BC07-2A85-79AB9A3B414A}"/>
              </a:ext>
            </a:extLst>
          </p:cNvPr>
          <p:cNvPicPr/>
          <p:nvPr/>
        </p:nvPicPr>
        <p:blipFill>
          <a:blip r:embed="rId2" cstate="print"/>
          <a:srcRect/>
          <a:stretch/>
        </p:blipFill>
        <p:spPr>
          <a:xfrm>
            <a:off x="6555261" y="4007799"/>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54645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0" y="379083"/>
            <a:ext cx="11694017" cy="584775"/>
          </a:xfrm>
          <a:prstGeom prst="rect">
            <a:avLst/>
          </a:prstGeom>
          <a:noFill/>
        </p:spPr>
        <p:txBody>
          <a:bodyPr wrap="square" rtlCol="0">
            <a:spAutoFit/>
          </a:bodyPr>
          <a:lstStyle/>
          <a:p>
            <a:pPr algn="ctr"/>
            <a:r>
              <a:rPr lang="en-US" sz="3200" b="1" dirty="0">
                <a:solidFill>
                  <a:schemeClr val="bg1"/>
                </a:solidFill>
              </a:rPr>
              <a:t>Group B: </a:t>
            </a:r>
            <a:r>
              <a:rPr lang="en-US" sz="3200" b="1" dirty="0" err="1">
                <a:solidFill>
                  <a:schemeClr val="bg1"/>
                </a:solidFill>
              </a:rPr>
              <a:t>Avsc</a:t>
            </a:r>
            <a:r>
              <a:rPr lang="en-US" sz="3200" b="1" dirty="0">
                <a:solidFill>
                  <a:schemeClr val="bg1"/>
                </a:solidFill>
              </a:rPr>
              <a:t> TECHNIQUE</a:t>
            </a:r>
          </a:p>
        </p:txBody>
      </p:sp>
      <p:pic>
        <p:nvPicPr>
          <p:cNvPr id="4" name="image4.jpg" descr="WhatsApp Image 2020-10-08 at 12.56.08 AM.jpeg"/>
          <p:cNvPicPr/>
          <p:nvPr/>
        </p:nvPicPr>
        <p:blipFill>
          <a:blip r:embed="rId2" cstate="print"/>
          <a:srcRect/>
          <a:stretch/>
        </p:blipFill>
        <p:spPr>
          <a:xfrm>
            <a:off x="1319816" y="1774803"/>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sp>
        <p:nvSpPr>
          <p:cNvPr id="8" name="1057"/>
          <p:cNvSpPr txBox="1">
            <a:spLocks/>
          </p:cNvSpPr>
          <p:nvPr/>
        </p:nvSpPr>
        <p:spPr bwMode="auto">
          <a:xfrm>
            <a:off x="2641279" y="5924280"/>
            <a:ext cx="1639570" cy="2762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 4 sad</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1059"/>
          <p:cNvSpPr txBox="1">
            <a:spLocks/>
          </p:cNvSpPr>
          <p:nvPr/>
        </p:nvSpPr>
        <p:spPr bwMode="auto">
          <a:xfrm>
            <a:off x="7864604" y="5924280"/>
            <a:ext cx="1708785" cy="2667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 5asd</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1053"/>
          <p:cNvSpPr txBox="1">
            <a:spLocks/>
          </p:cNvSpPr>
          <p:nvPr/>
        </p:nvSpPr>
        <p:spPr bwMode="auto">
          <a:xfrm>
            <a:off x="2641279" y="3671551"/>
            <a:ext cx="141097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Figure:2  aa</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1055"/>
          <p:cNvSpPr txBox="1">
            <a:spLocks/>
          </p:cNvSpPr>
          <p:nvPr/>
        </p:nvSpPr>
        <p:spPr bwMode="auto">
          <a:xfrm>
            <a:off x="7916039" y="3671551"/>
            <a:ext cx="165735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Figure:3 ff</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image4.jpg" descr="WhatsApp Image 2020-10-08 at 12.56.08 AM.jpeg">
            <a:extLst>
              <a:ext uri="{FF2B5EF4-FFF2-40B4-BE49-F238E27FC236}">
                <a16:creationId xmlns:a16="http://schemas.microsoft.com/office/drawing/2014/main" id="{0B938EF6-74D0-77F0-9CC7-B8F2C70C3E06}"/>
              </a:ext>
            </a:extLst>
          </p:cNvPr>
          <p:cNvPicPr/>
          <p:nvPr/>
        </p:nvPicPr>
        <p:blipFill>
          <a:blip r:embed="rId2" cstate="print"/>
          <a:srcRect/>
          <a:stretch/>
        </p:blipFill>
        <p:spPr>
          <a:xfrm>
            <a:off x="6548635" y="1774803"/>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pic>
        <p:nvPicPr>
          <p:cNvPr id="13" name="image4.jpg" descr="WhatsApp Image 2020-10-08 at 12.56.08 AM.jpeg">
            <a:extLst>
              <a:ext uri="{FF2B5EF4-FFF2-40B4-BE49-F238E27FC236}">
                <a16:creationId xmlns:a16="http://schemas.microsoft.com/office/drawing/2014/main" id="{7663A882-A75F-2FB5-0877-FB8B53A766B6}"/>
              </a:ext>
            </a:extLst>
          </p:cNvPr>
          <p:cNvPicPr/>
          <p:nvPr/>
        </p:nvPicPr>
        <p:blipFill>
          <a:blip r:embed="rId2" cstate="print"/>
          <a:srcRect/>
          <a:stretch/>
        </p:blipFill>
        <p:spPr>
          <a:xfrm>
            <a:off x="1326442" y="4007799"/>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pic>
        <p:nvPicPr>
          <p:cNvPr id="14" name="image4.jpg" descr="WhatsApp Image 2020-10-08 at 12.56.08 AM.jpeg">
            <a:extLst>
              <a:ext uri="{FF2B5EF4-FFF2-40B4-BE49-F238E27FC236}">
                <a16:creationId xmlns:a16="http://schemas.microsoft.com/office/drawing/2014/main" id="{5564BB22-EC23-BC07-2A85-79AB9A3B414A}"/>
              </a:ext>
            </a:extLst>
          </p:cNvPr>
          <p:cNvPicPr/>
          <p:nvPr/>
        </p:nvPicPr>
        <p:blipFill>
          <a:blip r:embed="rId2" cstate="print"/>
          <a:srcRect/>
          <a:stretch/>
        </p:blipFill>
        <p:spPr>
          <a:xfrm>
            <a:off x="6555261" y="4007799"/>
            <a:ext cx="4282497" cy="1831282"/>
          </a:xfrm>
          <a:prstGeom prst="rect">
            <a:avLst/>
          </a:prstGeom>
          <a:ln w="38100" cap="sq" cmpd="sng">
            <a:solidFill>
              <a:srgbClr val="000000"/>
            </a:solidFill>
            <a:prstDash val="solid"/>
            <a:miter/>
            <a:headEnd/>
            <a:tailEnd/>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99412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637568402"/>
              </p:ext>
            </p:extLst>
          </p:nvPr>
        </p:nvGraphicFramePr>
        <p:xfrm>
          <a:off x="929342" y="1029774"/>
          <a:ext cx="10729258" cy="5474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823297" y="342238"/>
            <a:ext cx="7113494" cy="646331"/>
          </a:xfrm>
          <a:prstGeom prst="rect">
            <a:avLst/>
          </a:prstGeom>
          <a:noFill/>
        </p:spPr>
        <p:txBody>
          <a:bodyPr wrap="square" rtlCol="0">
            <a:spAutoFit/>
          </a:bodyPr>
          <a:lstStyle/>
          <a:p>
            <a:r>
              <a:rPr lang="en-US" sz="3600" b="1" dirty="0">
                <a:solidFill>
                  <a:schemeClr val="bg1"/>
                </a:solidFill>
              </a:rPr>
              <a:t>OUTCOME MEASURE: </a:t>
            </a:r>
            <a:r>
              <a:rPr lang="en-US" sz="2000" b="1" dirty="0">
                <a:solidFill>
                  <a:schemeClr val="bg1"/>
                </a:solidFill>
              </a:rPr>
              <a:t>(20-22)</a:t>
            </a:r>
          </a:p>
        </p:txBody>
      </p:sp>
    </p:spTree>
    <p:extLst>
      <p:ext uri="{BB962C8B-B14F-4D97-AF65-F5344CB8AC3E}">
        <p14:creationId xmlns:p14="http://schemas.microsoft.com/office/powerpoint/2010/main" val="111396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929342" y="1029774"/>
          <a:ext cx="10729258" cy="5474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823297" y="342238"/>
            <a:ext cx="7113494" cy="646331"/>
          </a:xfrm>
          <a:prstGeom prst="rect">
            <a:avLst/>
          </a:prstGeom>
          <a:noFill/>
        </p:spPr>
        <p:txBody>
          <a:bodyPr wrap="square" rtlCol="0">
            <a:spAutoFit/>
          </a:bodyPr>
          <a:lstStyle/>
          <a:p>
            <a:r>
              <a:rPr lang="en-US" sz="3600" b="1" dirty="0">
                <a:solidFill>
                  <a:schemeClr val="bg1"/>
                </a:solidFill>
              </a:rPr>
              <a:t>OUTCOME MEASURE: </a:t>
            </a:r>
            <a:r>
              <a:rPr lang="en-US" sz="2000" b="1" dirty="0">
                <a:solidFill>
                  <a:schemeClr val="bg1"/>
                </a:solidFill>
              </a:rPr>
              <a:t>(20-22)</a:t>
            </a:r>
          </a:p>
        </p:txBody>
      </p:sp>
    </p:spTree>
    <p:extLst>
      <p:ext uri="{BB962C8B-B14F-4D97-AF65-F5344CB8AC3E}">
        <p14:creationId xmlns:p14="http://schemas.microsoft.com/office/powerpoint/2010/main" val="144814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41716381"/>
              </p:ext>
            </p:extLst>
          </p:nvPr>
        </p:nvGraphicFramePr>
        <p:xfrm>
          <a:off x="1078963" y="706787"/>
          <a:ext cx="949459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3959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96" y="356905"/>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81888" y="257370"/>
            <a:ext cx="6837527" cy="830997"/>
          </a:xfrm>
          <a:prstGeom prst="rect">
            <a:avLst/>
          </a:prstGeom>
          <a:noFill/>
        </p:spPr>
        <p:txBody>
          <a:bodyPr wrap="square" rtlCol="0">
            <a:spAutoFit/>
          </a:bodyPr>
          <a:lstStyle/>
          <a:p>
            <a:r>
              <a:rPr lang="en-US" sz="4800" b="1" dirty="0">
                <a:solidFill>
                  <a:schemeClr val="bg1"/>
                </a:solidFill>
              </a:rPr>
              <a:t>CONSORT</a:t>
            </a:r>
          </a:p>
        </p:txBody>
      </p:sp>
      <p:pic>
        <p:nvPicPr>
          <p:cNvPr id="5" name="Picture 4"/>
          <p:cNvPicPr>
            <a:picLocks noChangeAspect="1"/>
          </p:cNvPicPr>
          <p:nvPr/>
        </p:nvPicPr>
        <p:blipFill rotWithShape="1">
          <a:blip r:embed="rId2"/>
          <a:srcRect l="33833" t="25308" r="19645" b="8142"/>
          <a:stretch/>
        </p:blipFill>
        <p:spPr>
          <a:xfrm>
            <a:off x="2975020" y="1308658"/>
            <a:ext cx="6619741" cy="5323962"/>
          </a:xfrm>
          <a:prstGeom prst="rect">
            <a:avLst/>
          </a:prstGeom>
        </p:spPr>
      </p:pic>
    </p:spTree>
    <p:extLst>
      <p:ext uri="{BB962C8B-B14F-4D97-AF65-F5344CB8AC3E}">
        <p14:creationId xmlns:p14="http://schemas.microsoft.com/office/powerpoint/2010/main" val="1004852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Rounded Corners 4">
            <a:extLst>
              <a:ext uri="{FF2B5EF4-FFF2-40B4-BE49-F238E27FC236}">
                <a16:creationId xmlns:a16="http://schemas.microsoft.com/office/drawing/2014/main" id="{371AF3CC-FF90-4093-BCE9-B3B9A86C9060}"/>
              </a:ext>
            </a:extLst>
          </p:cNvPr>
          <p:cNvSpPr txBox="1"/>
          <p:nvPr/>
        </p:nvSpPr>
        <p:spPr>
          <a:xfrm>
            <a:off x="1271439" y="1225367"/>
            <a:ext cx="2062237" cy="1091099"/>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itchFamily="18" charset="0"/>
                <a:cs typeface="Times New Roman" pitchFamily="18" charset="0"/>
              </a:rPr>
              <a:t>1) Screened by a consultant </a:t>
            </a:r>
            <a:r>
              <a:rPr lang="en-US" sz="2400" dirty="0">
                <a:solidFill>
                  <a:schemeClr val="tx1"/>
                </a:solidFill>
                <a:latin typeface="Times New Roman" pitchFamily="18" charset="0"/>
                <a:cs typeface="Times New Roman" pitchFamily="18" charset="0"/>
              </a:rPr>
              <a:t>Physiatrist</a:t>
            </a:r>
            <a:endParaRPr lang="en-US" sz="2400" kern="1200" dirty="0">
              <a:solidFill>
                <a:schemeClr val="tx1"/>
              </a:solidFill>
              <a:latin typeface="Times New Roman" pitchFamily="18" charset="0"/>
              <a:cs typeface="Times New Roman" pitchFamily="18" charset="0"/>
            </a:endParaRPr>
          </a:p>
        </p:txBody>
      </p:sp>
      <p:sp>
        <p:nvSpPr>
          <p:cNvPr id="42" name="Rectangle: Rounded Corners 8">
            <a:extLst>
              <a:ext uri="{FF2B5EF4-FFF2-40B4-BE49-F238E27FC236}">
                <a16:creationId xmlns:a16="http://schemas.microsoft.com/office/drawing/2014/main" id="{10B34E00-0C01-47B6-99FD-7B7D0C9F4501}"/>
              </a:ext>
            </a:extLst>
          </p:cNvPr>
          <p:cNvSpPr txBox="1"/>
          <p:nvPr/>
        </p:nvSpPr>
        <p:spPr>
          <a:xfrm>
            <a:off x="4684834" y="1225367"/>
            <a:ext cx="1863759" cy="1284575"/>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anose="02020603050405020304" pitchFamily="18" charset="0"/>
                <a:cs typeface="Times New Roman" panose="02020603050405020304" pitchFamily="18" charset="0"/>
              </a:rPr>
              <a:t>2) Based on inclusion and exclusion criteria</a:t>
            </a:r>
            <a:endParaRPr lang="en-GB" sz="2400" kern="1200" dirty="0">
              <a:solidFill>
                <a:schemeClr val="tx1"/>
              </a:solidFill>
              <a:latin typeface="Times New Roman" panose="02020603050405020304" pitchFamily="18" charset="0"/>
              <a:cs typeface="Times New Roman" panose="02020603050405020304" pitchFamily="18" charset="0"/>
            </a:endParaRPr>
          </a:p>
        </p:txBody>
      </p:sp>
      <p:sp>
        <p:nvSpPr>
          <p:cNvPr id="38" name="Rectangle: Rounded Corners 12">
            <a:extLst>
              <a:ext uri="{FF2B5EF4-FFF2-40B4-BE49-F238E27FC236}">
                <a16:creationId xmlns:a16="http://schemas.microsoft.com/office/drawing/2014/main" id="{4AFAA7E3-E874-42DF-9D2D-FC57237BB8D9}"/>
              </a:ext>
            </a:extLst>
          </p:cNvPr>
          <p:cNvSpPr txBox="1"/>
          <p:nvPr/>
        </p:nvSpPr>
        <p:spPr>
          <a:xfrm>
            <a:off x="8340612" y="1225367"/>
            <a:ext cx="2123026" cy="1091099"/>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anose="02020603050405020304" pitchFamily="18" charset="0"/>
                <a:cs typeface="Times New Roman" panose="02020603050405020304" pitchFamily="18" charset="0"/>
              </a:rPr>
              <a:t>3) Patient recruited</a:t>
            </a:r>
            <a:endParaRPr lang="en-GB" sz="2400" kern="1200" dirty="0">
              <a:solidFill>
                <a:schemeClr val="tx1"/>
              </a:solidFill>
              <a:latin typeface="Times New Roman" panose="02020603050405020304" pitchFamily="18" charset="0"/>
              <a:cs typeface="Times New Roman" panose="02020603050405020304" pitchFamily="18" charset="0"/>
            </a:endParaRPr>
          </a:p>
        </p:txBody>
      </p:sp>
      <p:sp>
        <p:nvSpPr>
          <p:cNvPr id="30" name="Rectangle: Rounded Corners 20">
            <a:extLst>
              <a:ext uri="{FF2B5EF4-FFF2-40B4-BE49-F238E27FC236}">
                <a16:creationId xmlns:a16="http://schemas.microsoft.com/office/drawing/2014/main" id="{ABB58675-F72F-42FE-A098-11C1A785EC6C}"/>
              </a:ext>
            </a:extLst>
          </p:cNvPr>
          <p:cNvSpPr txBox="1"/>
          <p:nvPr/>
        </p:nvSpPr>
        <p:spPr>
          <a:xfrm>
            <a:off x="9582319" y="3581324"/>
            <a:ext cx="2363140" cy="1091099"/>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itchFamily="18" charset="0"/>
                <a:cs typeface="Times New Roman" pitchFamily="18" charset="0"/>
              </a:rPr>
              <a:t>4) Informed consent</a:t>
            </a:r>
          </a:p>
        </p:txBody>
      </p:sp>
      <p:sp>
        <p:nvSpPr>
          <p:cNvPr id="26" name="Rectangle: Rounded Corners 24">
            <a:extLst>
              <a:ext uri="{FF2B5EF4-FFF2-40B4-BE49-F238E27FC236}">
                <a16:creationId xmlns:a16="http://schemas.microsoft.com/office/drawing/2014/main" id="{89112DBD-E40F-410E-92A8-2178FDA11B5A}"/>
              </a:ext>
            </a:extLst>
          </p:cNvPr>
          <p:cNvSpPr txBox="1"/>
          <p:nvPr/>
        </p:nvSpPr>
        <p:spPr>
          <a:xfrm>
            <a:off x="4017487" y="2967141"/>
            <a:ext cx="4323126" cy="2287247"/>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defPPr>
              <a:defRPr lang="en-US"/>
            </a:defPPr>
            <a:lvl1pPr lvl="0" algn="ctr" defTabSz="800100">
              <a:lnSpc>
                <a:spcPct val="90000"/>
              </a:lnSpc>
              <a:spcBef>
                <a:spcPct val="0"/>
              </a:spcBef>
              <a:spcAft>
                <a:spcPct val="35000"/>
              </a:spcAft>
              <a:defRPr sz="2400">
                <a:solidFill>
                  <a:schemeClr val="tx1"/>
                </a:solidFill>
                <a:latin typeface="Times New Roman" pitchFamily="18" charset="0"/>
                <a:cs typeface="Times New Roman" pitchFamily="18" charset="0"/>
              </a:defRPr>
            </a:lvl1pPr>
          </a:lstStyle>
          <a:p>
            <a:r>
              <a:rPr lang="en-US" dirty="0"/>
              <a:t>5) Randomly allocated into Group A and Group B.</a:t>
            </a:r>
          </a:p>
        </p:txBody>
      </p:sp>
      <p:sp>
        <p:nvSpPr>
          <p:cNvPr id="22" name="Rectangle: Rounded Corners 28">
            <a:extLst>
              <a:ext uri="{FF2B5EF4-FFF2-40B4-BE49-F238E27FC236}">
                <a16:creationId xmlns:a16="http://schemas.microsoft.com/office/drawing/2014/main" id="{C5FB9BD4-F103-4763-9927-5CCDC2D4EBAC}"/>
              </a:ext>
            </a:extLst>
          </p:cNvPr>
          <p:cNvSpPr txBox="1"/>
          <p:nvPr/>
        </p:nvSpPr>
        <p:spPr>
          <a:xfrm>
            <a:off x="247695" y="4185281"/>
            <a:ext cx="2417292" cy="2477624"/>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itchFamily="18" charset="0"/>
                <a:cs typeface="Times New Roman" pitchFamily="18" charset="0"/>
              </a:rPr>
              <a:t>6) Assessment through </a:t>
            </a:r>
            <a:r>
              <a:rPr lang="en-US" sz="2400" dirty="0">
                <a:solidFill>
                  <a:schemeClr val="tx1"/>
                </a:solidFill>
                <a:latin typeface="Times New Roman" pitchFamily="18" charset="0"/>
                <a:cs typeface="Times New Roman" pitchFamily="18" charset="0"/>
              </a:rPr>
              <a:t>VAS </a:t>
            </a:r>
            <a:r>
              <a:rPr lang="en-US" sz="2400" kern="1200" dirty="0">
                <a:solidFill>
                  <a:schemeClr val="tx1"/>
                </a:solidFill>
                <a:latin typeface="Times New Roman" pitchFamily="18" charset="0"/>
                <a:cs typeface="Times New Roman" pitchFamily="18" charset="0"/>
              </a:rPr>
              <a:t>at baseline &amp; after six weeks</a:t>
            </a:r>
          </a:p>
        </p:txBody>
      </p:sp>
      <p:sp>
        <p:nvSpPr>
          <p:cNvPr id="18" name="Rectangle: Rounded Corners 32">
            <a:extLst>
              <a:ext uri="{FF2B5EF4-FFF2-40B4-BE49-F238E27FC236}">
                <a16:creationId xmlns:a16="http://schemas.microsoft.com/office/drawing/2014/main" id="{27772256-7803-4A8A-8132-F7374B831E42}"/>
              </a:ext>
            </a:extLst>
          </p:cNvPr>
          <p:cNvSpPr txBox="1"/>
          <p:nvPr/>
        </p:nvSpPr>
        <p:spPr>
          <a:xfrm>
            <a:off x="4468521" y="5729611"/>
            <a:ext cx="2827699" cy="933294"/>
          </a:xfrm>
          <a:prstGeom prst="rect">
            <a:avLst/>
          </a:prstGeom>
          <a:solidFill>
            <a:schemeClr val="bg1">
              <a:lumMod val="75000"/>
            </a:schemeClr>
          </a:solidFill>
          <a:ln>
            <a:solidFill>
              <a:schemeClr val="tx1"/>
            </a:solidFill>
          </a:ln>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2400" kern="1200" dirty="0">
                <a:solidFill>
                  <a:schemeClr val="tx1"/>
                </a:solidFill>
                <a:latin typeface="Times New Roman" pitchFamily="18" charset="0"/>
                <a:cs typeface="Times New Roman" pitchFamily="18" charset="0"/>
              </a:rPr>
              <a:t>7) Data recorded and analyzed on SPSS 27</a:t>
            </a:r>
          </a:p>
        </p:txBody>
      </p:sp>
      <p:sp>
        <p:nvSpPr>
          <p:cNvPr id="47" name="Rectangle 46"/>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4800" b="1" dirty="0">
                <a:solidFill>
                  <a:schemeClr val="bg1"/>
                </a:solidFill>
              </a:rPr>
              <a:t>DATA COLLECTION PROCEDURE</a:t>
            </a:r>
          </a:p>
        </p:txBody>
      </p:sp>
      <p:sp>
        <p:nvSpPr>
          <p:cNvPr id="8" name="Right Arrow 7"/>
          <p:cNvSpPr/>
          <p:nvPr/>
        </p:nvSpPr>
        <p:spPr>
          <a:xfrm>
            <a:off x="3560286" y="1617942"/>
            <a:ext cx="914400" cy="17177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0" name="Right Arrow 49"/>
          <p:cNvSpPr/>
          <p:nvPr/>
        </p:nvSpPr>
        <p:spPr>
          <a:xfrm>
            <a:off x="6955622" y="1620076"/>
            <a:ext cx="914400" cy="1696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1" name="Right Arrow 50"/>
          <p:cNvSpPr/>
          <p:nvPr/>
        </p:nvSpPr>
        <p:spPr>
          <a:xfrm rot="5400000">
            <a:off x="9710948" y="2882324"/>
            <a:ext cx="914400" cy="16963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Right Arrow 51"/>
          <p:cNvSpPr/>
          <p:nvPr/>
        </p:nvSpPr>
        <p:spPr>
          <a:xfrm rot="10800000">
            <a:off x="8487725" y="4003431"/>
            <a:ext cx="914400" cy="1818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3" name="Right Arrow 52"/>
          <p:cNvSpPr/>
          <p:nvPr/>
        </p:nvSpPr>
        <p:spPr>
          <a:xfrm rot="10800000">
            <a:off x="2876476" y="4502787"/>
            <a:ext cx="914400" cy="16963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4" name="Right Arrow 53"/>
          <p:cNvSpPr/>
          <p:nvPr/>
        </p:nvSpPr>
        <p:spPr>
          <a:xfrm>
            <a:off x="3103086" y="6044999"/>
            <a:ext cx="914400" cy="21189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1474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259306" y="271017"/>
            <a:ext cx="6837527" cy="830997"/>
          </a:xfrm>
          <a:prstGeom prst="rect">
            <a:avLst/>
          </a:prstGeom>
          <a:noFill/>
        </p:spPr>
        <p:txBody>
          <a:bodyPr wrap="square" rtlCol="0">
            <a:spAutoFit/>
          </a:bodyPr>
          <a:lstStyle/>
          <a:p>
            <a:pPr algn="ctr"/>
            <a:r>
              <a:rPr lang="en-US" sz="4800" b="1" dirty="0">
                <a:solidFill>
                  <a:schemeClr val="bg1"/>
                </a:solidFill>
              </a:rPr>
              <a:t>STATISTICAL ANALYSIS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1679" y="1238493"/>
            <a:ext cx="4740321" cy="5326080"/>
          </a:xfrm>
          <a:prstGeom prst="rect">
            <a:avLst/>
          </a:prstGeom>
        </p:spPr>
      </p:pic>
      <p:sp>
        <p:nvSpPr>
          <p:cNvPr id="5" name="Rectangle 4"/>
          <p:cNvSpPr/>
          <p:nvPr/>
        </p:nvSpPr>
        <p:spPr>
          <a:xfrm>
            <a:off x="245660" y="1443841"/>
            <a:ext cx="7028598" cy="3785652"/>
          </a:xfrm>
          <a:prstGeom prst="rect">
            <a:avLst/>
          </a:prstGeom>
        </p:spPr>
        <p:txBody>
          <a:bodyPr wrap="square">
            <a:spAutoFit/>
          </a:bodyPr>
          <a:lstStyle/>
          <a:p>
            <a:r>
              <a:rPr lang="en-GB" sz="2400" dirty="0"/>
              <a:t>IBM-SPSS version 27.0 was used to record and analyse the data. Counts and percentages were recorded for baseline characteristics and results on the dad. Within group comparison was made using paired sample –test, between group comparisons was done using independent sample t-test. The statistical normality of the data was evaluated by using the Shapiro-</a:t>
            </a:r>
            <a:r>
              <a:rPr lang="en-GB" sz="2400" dirty="0" err="1"/>
              <a:t>Wilk</a:t>
            </a:r>
            <a:r>
              <a:rPr lang="en-GB" sz="2400" dirty="0"/>
              <a:t> test. Pearson Chi Square test was used to assessed the association on qualitative outcomes of scales. Statistics were considered significant for P-values less 0.05.</a:t>
            </a:r>
            <a:endParaRPr lang="en-US" sz="2400" dirty="0"/>
          </a:p>
        </p:txBody>
      </p:sp>
    </p:spTree>
    <p:extLst>
      <p:ext uri="{BB962C8B-B14F-4D97-AF65-F5344CB8AC3E}">
        <p14:creationId xmlns:p14="http://schemas.microsoft.com/office/powerpoint/2010/main" val="1728023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6137"/>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271016"/>
            <a:ext cx="11450470" cy="830997"/>
          </a:xfrm>
          <a:prstGeom prst="rect">
            <a:avLst/>
          </a:prstGeom>
          <a:noFill/>
        </p:spPr>
        <p:txBody>
          <a:bodyPr wrap="square" rtlCol="0">
            <a:spAutoFit/>
          </a:bodyPr>
          <a:lstStyle/>
          <a:p>
            <a:r>
              <a:rPr lang="en-US" sz="4800" b="1" dirty="0">
                <a:solidFill>
                  <a:schemeClr val="bg1"/>
                </a:solidFill>
              </a:rPr>
              <a:t>RESULTS</a:t>
            </a:r>
          </a:p>
        </p:txBody>
      </p:sp>
      <p:sp>
        <p:nvSpPr>
          <p:cNvPr id="4" name="Rectangle 3"/>
          <p:cNvSpPr/>
          <p:nvPr/>
        </p:nvSpPr>
        <p:spPr>
          <a:xfrm>
            <a:off x="618698" y="1614185"/>
            <a:ext cx="10754152" cy="2554545"/>
          </a:xfrm>
          <a:prstGeom prst="rect">
            <a:avLst/>
          </a:prstGeom>
        </p:spPr>
        <p:txBody>
          <a:bodyPr wrap="square">
            <a:spAutoFit/>
          </a:bodyPr>
          <a:lstStyle/>
          <a:p>
            <a:pPr marL="347663" indent="-231775" defTabSz="914400">
              <a:buFont typeface="Arial" panose="020B0604020202020204" pitchFamily="34" charset="0"/>
              <a:buChar char="•"/>
            </a:pPr>
            <a:r>
              <a:rPr lang="en-US" sz="4000" dirty="0">
                <a:solidFill>
                  <a:schemeClr val="dk1"/>
                </a:solidFill>
              </a:rPr>
              <a:t>There were </a:t>
            </a:r>
            <a:r>
              <a:rPr lang="en-US" sz="4000" dirty="0">
                <a:solidFill>
                  <a:srgbClr val="0070C0"/>
                </a:solidFill>
              </a:rPr>
              <a:t>33 patients</a:t>
            </a:r>
            <a:r>
              <a:rPr lang="en-US" sz="4000" dirty="0">
                <a:solidFill>
                  <a:schemeClr val="dk1"/>
                </a:solidFill>
              </a:rPr>
              <a:t> with mean age of </a:t>
            </a:r>
            <a:r>
              <a:rPr lang="en-US" sz="4000" dirty="0">
                <a:solidFill>
                  <a:srgbClr val="0070C0"/>
                </a:solidFill>
              </a:rPr>
              <a:t>12.1</a:t>
            </a:r>
            <a:r>
              <a:rPr lang="en-US" sz="4000" dirty="0">
                <a:solidFill>
                  <a:schemeClr val="dk1"/>
                </a:solidFill>
              </a:rPr>
              <a:t> , (30 in each group)</a:t>
            </a:r>
          </a:p>
          <a:p>
            <a:pPr marL="347663" indent="-231775" defTabSz="914400">
              <a:buFont typeface="Arial" panose="020B0604020202020204" pitchFamily="34" charset="0"/>
              <a:buChar char="•"/>
            </a:pPr>
            <a:r>
              <a:rPr lang="en-US" sz="4000" dirty="0">
                <a:solidFill>
                  <a:srgbClr val="0070C0"/>
                </a:solidFill>
              </a:rPr>
              <a:t>22</a:t>
            </a:r>
            <a:r>
              <a:rPr lang="en-US" sz="4000" dirty="0">
                <a:solidFill>
                  <a:schemeClr val="dk1"/>
                </a:solidFill>
              </a:rPr>
              <a:t> were </a:t>
            </a:r>
            <a:r>
              <a:rPr lang="en-US" sz="4000" dirty="0">
                <a:solidFill>
                  <a:srgbClr val="0070C0"/>
                </a:solidFill>
              </a:rPr>
              <a:t>male</a:t>
            </a:r>
            <a:r>
              <a:rPr lang="en-US" sz="4000" dirty="0">
                <a:solidFill>
                  <a:schemeClr val="dk1"/>
                </a:solidFill>
              </a:rPr>
              <a:t> patients </a:t>
            </a:r>
          </a:p>
          <a:p>
            <a:pPr marL="347663" indent="-231775" defTabSz="914400">
              <a:buFont typeface="Arial" panose="020B0604020202020204" pitchFamily="34" charset="0"/>
              <a:buChar char="•"/>
            </a:pPr>
            <a:r>
              <a:rPr lang="en-US" sz="4000" dirty="0">
                <a:solidFill>
                  <a:srgbClr val="0070C0"/>
                </a:solidFill>
              </a:rPr>
              <a:t>00</a:t>
            </a:r>
            <a:r>
              <a:rPr lang="en-US" sz="4000" dirty="0">
                <a:solidFill>
                  <a:schemeClr val="dk1"/>
                </a:solidFill>
              </a:rPr>
              <a:t> were </a:t>
            </a:r>
            <a:r>
              <a:rPr lang="en-US" sz="4000" dirty="0">
                <a:solidFill>
                  <a:srgbClr val="0070C0"/>
                </a:solidFill>
              </a:rPr>
              <a:t>female</a:t>
            </a:r>
            <a:r>
              <a:rPr lang="en-US" sz="4000" dirty="0">
                <a:solidFill>
                  <a:schemeClr val="dk1"/>
                </a:solidFill>
              </a:rPr>
              <a:t> patients</a:t>
            </a:r>
          </a:p>
        </p:txBody>
      </p:sp>
    </p:spTree>
    <p:extLst>
      <p:ext uri="{BB962C8B-B14F-4D97-AF65-F5344CB8AC3E}">
        <p14:creationId xmlns:p14="http://schemas.microsoft.com/office/powerpoint/2010/main" val="4269980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7194"/>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77831"/>
            <a:ext cx="11450470" cy="830997"/>
          </a:xfrm>
          <a:prstGeom prst="rect">
            <a:avLst/>
          </a:prstGeom>
          <a:noFill/>
        </p:spPr>
        <p:txBody>
          <a:bodyPr wrap="square" rtlCol="0">
            <a:spAutoFit/>
          </a:bodyPr>
          <a:lstStyle/>
          <a:p>
            <a:r>
              <a:rPr lang="en-US" sz="4800" b="1" dirty="0">
                <a:solidFill>
                  <a:schemeClr val="bg1"/>
                </a:solidFill>
              </a:rPr>
              <a:t>RESULTS</a:t>
            </a:r>
          </a:p>
        </p:txBody>
      </p:sp>
    </p:spTree>
    <p:extLst>
      <p:ext uri="{BB962C8B-B14F-4D97-AF65-F5344CB8AC3E}">
        <p14:creationId xmlns:p14="http://schemas.microsoft.com/office/powerpoint/2010/main" val="4269980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271016"/>
            <a:ext cx="11450470" cy="830997"/>
          </a:xfrm>
          <a:prstGeom prst="rect">
            <a:avLst/>
          </a:prstGeom>
          <a:noFill/>
        </p:spPr>
        <p:txBody>
          <a:bodyPr wrap="square" rtlCol="0">
            <a:spAutoFit/>
          </a:bodyPr>
          <a:lstStyle/>
          <a:p>
            <a:r>
              <a:rPr lang="en-US" sz="4800" b="1" dirty="0">
                <a:solidFill>
                  <a:schemeClr val="bg1"/>
                </a:solidFill>
              </a:rPr>
              <a:t>DISCUSSION</a:t>
            </a:r>
          </a:p>
        </p:txBody>
      </p:sp>
      <p:sp>
        <p:nvSpPr>
          <p:cNvPr id="4" name="Rectangle 3"/>
          <p:cNvSpPr/>
          <p:nvPr/>
        </p:nvSpPr>
        <p:spPr>
          <a:xfrm>
            <a:off x="218364" y="1272654"/>
            <a:ext cx="11764086" cy="810478"/>
          </a:xfrm>
          <a:prstGeom prst="rect">
            <a:avLst/>
          </a:prstGeom>
        </p:spPr>
        <p:txBody>
          <a:bodyPr wrap="square">
            <a:spAutoFit/>
          </a:bodyPr>
          <a:lstStyle/>
          <a:p>
            <a:r>
              <a:rPr lang="en-US" sz="2800" dirty="0" err="1">
                <a:solidFill>
                  <a:schemeClr val="dk1"/>
                </a:solidFill>
              </a:rPr>
              <a:t>Adsad</a:t>
            </a:r>
            <a:endParaRPr lang="en-US" sz="2800" dirty="0">
              <a:solidFill>
                <a:schemeClr val="dk1"/>
              </a:solidFill>
            </a:endParaRPr>
          </a:p>
          <a:p>
            <a:endParaRPr lang="en-US" sz="2800" baseline="30000" dirty="0">
              <a:solidFill>
                <a:schemeClr val="accent6"/>
              </a:solidFill>
            </a:endParaRPr>
          </a:p>
        </p:txBody>
      </p:sp>
    </p:spTree>
    <p:extLst>
      <p:ext uri="{BB962C8B-B14F-4D97-AF65-F5344CB8AC3E}">
        <p14:creationId xmlns:p14="http://schemas.microsoft.com/office/powerpoint/2010/main" val="4269980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271016"/>
            <a:ext cx="11450470" cy="830997"/>
          </a:xfrm>
          <a:prstGeom prst="rect">
            <a:avLst/>
          </a:prstGeom>
          <a:noFill/>
        </p:spPr>
        <p:txBody>
          <a:bodyPr wrap="square" rtlCol="0">
            <a:spAutoFit/>
          </a:bodyPr>
          <a:lstStyle/>
          <a:p>
            <a:r>
              <a:rPr lang="en-US" sz="4800" b="1" dirty="0">
                <a:solidFill>
                  <a:schemeClr val="bg1"/>
                </a:solidFill>
              </a:rPr>
              <a:t>DISCUSSION</a:t>
            </a:r>
          </a:p>
        </p:txBody>
      </p:sp>
      <p:sp>
        <p:nvSpPr>
          <p:cNvPr id="4" name="Rectangle 3"/>
          <p:cNvSpPr/>
          <p:nvPr/>
        </p:nvSpPr>
        <p:spPr>
          <a:xfrm>
            <a:off x="218364" y="1272654"/>
            <a:ext cx="11764086" cy="523220"/>
          </a:xfrm>
          <a:prstGeom prst="rect">
            <a:avLst/>
          </a:prstGeom>
        </p:spPr>
        <p:txBody>
          <a:bodyPr wrap="square">
            <a:spAutoFit/>
          </a:bodyPr>
          <a:lstStyle/>
          <a:p>
            <a:r>
              <a:rPr lang="en-US" sz="2800" dirty="0" err="1">
                <a:solidFill>
                  <a:schemeClr val="dk1"/>
                </a:solidFill>
              </a:rPr>
              <a:t>asds</a:t>
            </a:r>
            <a:endParaRPr lang="en-US" sz="2800" baseline="30000" dirty="0">
              <a:solidFill>
                <a:schemeClr val="accent6"/>
              </a:solidFill>
            </a:endParaRPr>
          </a:p>
        </p:txBody>
      </p:sp>
    </p:spTree>
    <p:extLst>
      <p:ext uri="{BB962C8B-B14F-4D97-AF65-F5344CB8AC3E}">
        <p14:creationId xmlns:p14="http://schemas.microsoft.com/office/powerpoint/2010/main" val="2947444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271016"/>
            <a:ext cx="11450470" cy="830997"/>
          </a:xfrm>
          <a:prstGeom prst="rect">
            <a:avLst/>
          </a:prstGeom>
          <a:noFill/>
        </p:spPr>
        <p:txBody>
          <a:bodyPr wrap="square" rtlCol="0">
            <a:spAutoFit/>
          </a:bodyPr>
          <a:lstStyle/>
          <a:p>
            <a:r>
              <a:rPr lang="en-US" sz="4800" b="1" dirty="0">
                <a:solidFill>
                  <a:schemeClr val="bg1"/>
                </a:solidFill>
              </a:rPr>
              <a:t>CONCLUSION</a:t>
            </a:r>
          </a:p>
        </p:txBody>
      </p:sp>
      <p:sp>
        <p:nvSpPr>
          <p:cNvPr id="4" name="Rectangle 3"/>
          <p:cNvSpPr/>
          <p:nvPr/>
        </p:nvSpPr>
        <p:spPr>
          <a:xfrm>
            <a:off x="386686" y="1539881"/>
            <a:ext cx="11157614" cy="523220"/>
          </a:xfrm>
          <a:prstGeom prst="rect">
            <a:avLst/>
          </a:prstGeom>
        </p:spPr>
        <p:txBody>
          <a:bodyPr wrap="square">
            <a:spAutoFit/>
          </a:bodyPr>
          <a:lstStyle/>
          <a:p>
            <a:r>
              <a:rPr lang="en-GB" sz="2800" dirty="0" err="1"/>
              <a:t>Afsc</a:t>
            </a:r>
            <a:endParaRPr lang="en-US" sz="2800" dirty="0"/>
          </a:p>
        </p:txBody>
      </p:sp>
    </p:spTree>
    <p:extLst>
      <p:ext uri="{BB962C8B-B14F-4D97-AF65-F5344CB8AC3E}">
        <p14:creationId xmlns:p14="http://schemas.microsoft.com/office/powerpoint/2010/main" val="4269980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TextBox 2"/>
          <p:cNvSpPr txBox="1"/>
          <p:nvPr/>
        </p:nvSpPr>
        <p:spPr>
          <a:xfrm>
            <a:off x="93830" y="271016"/>
            <a:ext cx="11450470" cy="830997"/>
          </a:xfrm>
          <a:prstGeom prst="rect">
            <a:avLst/>
          </a:prstGeom>
          <a:noFill/>
        </p:spPr>
        <p:txBody>
          <a:bodyPr wrap="square" rtlCol="0">
            <a:spAutoFit/>
          </a:bodyPr>
          <a:lstStyle/>
          <a:p>
            <a:r>
              <a:rPr lang="en-US" sz="4800" b="1" dirty="0">
                <a:solidFill>
                  <a:schemeClr val="bg1"/>
                </a:solidFill>
              </a:rPr>
              <a:t>CLINICAL TRIAL REGISTRATION</a:t>
            </a:r>
          </a:p>
        </p:txBody>
      </p:sp>
      <p:sp>
        <p:nvSpPr>
          <p:cNvPr id="4" name="Rectangle 3"/>
          <p:cNvSpPr/>
          <p:nvPr/>
        </p:nvSpPr>
        <p:spPr>
          <a:xfrm>
            <a:off x="564106" y="1386217"/>
            <a:ext cx="10980193" cy="954107"/>
          </a:xfrm>
          <a:prstGeom prst="rect">
            <a:avLst/>
          </a:prstGeom>
        </p:spPr>
        <p:txBody>
          <a:bodyPr wrap="square">
            <a:spAutoFit/>
          </a:bodyPr>
          <a:lstStyle/>
          <a:p>
            <a:r>
              <a:rPr lang="en-US" sz="2800" dirty="0"/>
              <a:t>This study has been registered in Clinical trial.gov</a:t>
            </a:r>
          </a:p>
          <a:p>
            <a:r>
              <a:rPr lang="en-US" sz="2800" dirty="0"/>
              <a:t>ClinicalTrials.gov Identifier: </a:t>
            </a:r>
            <a:r>
              <a:rPr lang="en-US" sz="2800" b="1" dirty="0"/>
              <a:t>NCT05465512</a:t>
            </a:r>
          </a:p>
        </p:txBody>
      </p:sp>
    </p:spTree>
    <p:extLst>
      <p:ext uri="{BB962C8B-B14F-4D97-AF65-F5344CB8AC3E}">
        <p14:creationId xmlns:p14="http://schemas.microsoft.com/office/powerpoint/2010/main" val="4269980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4273" y="58422"/>
            <a:ext cx="6018661" cy="830997"/>
          </a:xfrm>
          <a:prstGeom prst="rect">
            <a:avLst/>
          </a:prstGeom>
          <a:noFill/>
        </p:spPr>
        <p:txBody>
          <a:bodyPr wrap="square" rtlCol="0">
            <a:spAutoFit/>
          </a:bodyPr>
          <a:lstStyle/>
          <a:p>
            <a:pPr algn="ctr"/>
            <a:r>
              <a:rPr lang="en-US" sz="4800" b="1" dirty="0">
                <a:solidFill>
                  <a:schemeClr val="bg1"/>
                </a:solidFill>
              </a:rPr>
              <a:t>STUD VARIABLES</a:t>
            </a:r>
          </a:p>
        </p:txBody>
      </p:sp>
      <p:sp>
        <p:nvSpPr>
          <p:cNvPr id="5" name="Rectangle 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TextBox 5"/>
          <p:cNvSpPr txBox="1"/>
          <p:nvPr/>
        </p:nvSpPr>
        <p:spPr>
          <a:xfrm>
            <a:off x="74581" y="271017"/>
            <a:ext cx="4072416" cy="830997"/>
          </a:xfrm>
          <a:prstGeom prst="rect">
            <a:avLst/>
          </a:prstGeom>
          <a:noFill/>
        </p:spPr>
        <p:txBody>
          <a:bodyPr wrap="square" rtlCol="0">
            <a:spAutoFit/>
          </a:bodyPr>
          <a:lstStyle/>
          <a:p>
            <a:pPr algn="ctr"/>
            <a:r>
              <a:rPr lang="en-US" sz="4800" b="1" dirty="0">
                <a:solidFill>
                  <a:schemeClr val="bg1"/>
                </a:solidFill>
              </a:rPr>
              <a:t>APPENDICES</a:t>
            </a:r>
          </a:p>
        </p:txBody>
      </p:sp>
      <p:sp>
        <p:nvSpPr>
          <p:cNvPr id="3" name="AutoShape 2" descr="blob:https://web.whatsapp.com/235c1ac1-fa30-4462-85e4-a7a15b9ee28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2"/>
          <a:stretch>
            <a:fillRect/>
          </a:stretch>
        </p:blipFill>
        <p:spPr>
          <a:xfrm>
            <a:off x="6614780" y="1508207"/>
            <a:ext cx="5029636" cy="1518036"/>
          </a:xfrm>
          <a:prstGeom prst="rect">
            <a:avLst/>
          </a:prstGeom>
        </p:spPr>
      </p:pic>
    </p:spTree>
    <p:extLst>
      <p:ext uri="{BB962C8B-B14F-4D97-AF65-F5344CB8AC3E}">
        <p14:creationId xmlns:p14="http://schemas.microsoft.com/office/powerpoint/2010/main" val="398208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4201895"/>
              </p:ext>
            </p:extLst>
          </p:nvPr>
        </p:nvGraphicFramePr>
        <p:xfrm>
          <a:off x="1426692" y="616635"/>
          <a:ext cx="879913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15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994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p:cNvSpPr txBox="1"/>
          <p:nvPr/>
        </p:nvSpPr>
        <p:spPr>
          <a:xfrm>
            <a:off x="0" y="110739"/>
            <a:ext cx="3387144" cy="707886"/>
          </a:xfrm>
          <a:prstGeom prst="rect">
            <a:avLst/>
          </a:prstGeom>
          <a:noFill/>
        </p:spPr>
        <p:txBody>
          <a:bodyPr wrap="square" rtlCol="0">
            <a:spAutoFit/>
          </a:bodyPr>
          <a:lstStyle/>
          <a:p>
            <a:pPr algn="ctr"/>
            <a:r>
              <a:rPr lang="en-US" sz="4000" b="1" dirty="0">
                <a:solidFill>
                  <a:schemeClr val="bg1"/>
                </a:solidFill>
              </a:rPr>
              <a:t>REFERENCES</a:t>
            </a:r>
          </a:p>
        </p:txBody>
      </p:sp>
      <p:sp>
        <p:nvSpPr>
          <p:cNvPr id="6" name="Rectangle 5"/>
          <p:cNvSpPr/>
          <p:nvPr/>
        </p:nvSpPr>
        <p:spPr>
          <a:xfrm>
            <a:off x="0" y="838705"/>
            <a:ext cx="12192000" cy="430887"/>
          </a:xfrm>
          <a:prstGeom prst="rect">
            <a:avLst/>
          </a:prstGeom>
        </p:spPr>
        <p:txBody>
          <a:bodyPr wrap="square">
            <a:spAutoFit/>
          </a:bodyPr>
          <a:lstStyle/>
          <a:p>
            <a:r>
              <a:rPr lang="en-GB" sz="1100" dirty="0"/>
              <a:t>1. </a:t>
            </a:r>
            <a:r>
              <a:rPr lang="en-GB" sz="1100" dirty="0" err="1"/>
              <a:t>acc</a:t>
            </a:r>
            <a:endParaRPr lang="en-US" sz="1100" dirty="0"/>
          </a:p>
          <a:p>
            <a:r>
              <a:rPr lang="en-GB" sz="1100" dirty="0"/>
              <a:t>2. </a:t>
            </a:r>
            <a:r>
              <a:rPr lang="en-GB" sz="1100" dirty="0" err="1"/>
              <a:t>acc</a:t>
            </a:r>
            <a:endParaRPr lang="en-US" sz="1100" dirty="0"/>
          </a:p>
        </p:txBody>
      </p:sp>
    </p:spTree>
    <p:extLst>
      <p:ext uri="{BB962C8B-B14F-4D97-AF65-F5344CB8AC3E}">
        <p14:creationId xmlns:p14="http://schemas.microsoft.com/office/powerpoint/2010/main" val="2461296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prstClr val="black"/>
              <a:schemeClr val="accent4">
                <a:tint val="45000"/>
                <a:satMod val="400000"/>
              </a:schemeClr>
            </a:duotone>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tretch>
            <a:fillRect/>
          </a:stretch>
        </p:blipFill>
        <p:spPr>
          <a:xfrm>
            <a:off x="181970" y="75061"/>
            <a:ext cx="12010030" cy="6755641"/>
          </a:xfrm>
          <a:prstGeom prst="rect">
            <a:avLst/>
          </a:prstGeom>
          <a:effectLst>
            <a:glow rad="139700">
              <a:schemeClr val="accent5">
                <a:satMod val="175000"/>
                <a:alpha val="40000"/>
              </a:schemeClr>
            </a:glow>
          </a:effectLst>
        </p:spPr>
      </p:pic>
    </p:spTree>
    <p:extLst>
      <p:ext uri="{BB962C8B-B14F-4D97-AF65-F5344CB8AC3E}">
        <p14:creationId xmlns:p14="http://schemas.microsoft.com/office/powerpoint/2010/main" val="53651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TextBox 15"/>
          <p:cNvSpPr txBox="1"/>
          <p:nvPr/>
        </p:nvSpPr>
        <p:spPr>
          <a:xfrm>
            <a:off x="0" y="271017"/>
            <a:ext cx="4747846" cy="830997"/>
          </a:xfrm>
          <a:prstGeom prst="rect">
            <a:avLst/>
          </a:prstGeom>
          <a:noFill/>
        </p:spPr>
        <p:txBody>
          <a:bodyPr wrap="square" rtlCol="0">
            <a:spAutoFit/>
          </a:bodyPr>
          <a:lstStyle/>
          <a:p>
            <a:pPr algn="ctr"/>
            <a:r>
              <a:rPr lang="en-US" sz="4800" b="1" dirty="0">
                <a:solidFill>
                  <a:schemeClr val="bg1"/>
                </a:solidFill>
              </a:rPr>
              <a:t>INTRODUCTION</a:t>
            </a:r>
            <a:endParaRPr lang="en-US" sz="2400" b="1" dirty="0">
              <a:solidFill>
                <a:schemeClr val="bg1"/>
              </a:solidFill>
            </a:endParaRPr>
          </a:p>
        </p:txBody>
      </p:sp>
      <p:sp>
        <p:nvSpPr>
          <p:cNvPr id="3" name="TextBox 2"/>
          <p:cNvSpPr txBox="1"/>
          <p:nvPr/>
        </p:nvSpPr>
        <p:spPr>
          <a:xfrm>
            <a:off x="4092674" y="4881093"/>
            <a:ext cx="3233918" cy="1661993"/>
          </a:xfrm>
          <a:prstGeom prst="rect">
            <a:avLst/>
          </a:prstGeom>
          <a:noFill/>
        </p:spPr>
        <p:txBody>
          <a:bodyPr wrap="square" rtlCol="0">
            <a:spAutoFit/>
          </a:bodyPr>
          <a:lstStyle/>
          <a:p>
            <a:pPr algn="ctr"/>
            <a:r>
              <a:rPr lang="en-US" sz="2800" dirty="0"/>
              <a:t>F&gt;&gt;M</a:t>
            </a:r>
          </a:p>
          <a:p>
            <a:pPr algn="ctr"/>
            <a:r>
              <a:rPr lang="en-US" sz="2800" dirty="0"/>
              <a:t>Middle age female</a:t>
            </a:r>
          </a:p>
          <a:p>
            <a:pPr algn="ctr"/>
            <a:r>
              <a:rPr lang="en-US" sz="2800" dirty="0"/>
              <a:t>1.5/1000 male</a:t>
            </a:r>
          </a:p>
          <a:p>
            <a:endParaRPr lang="en-US" dirty="0"/>
          </a:p>
        </p:txBody>
      </p:sp>
      <p:pic>
        <p:nvPicPr>
          <p:cNvPr id="2" name="Picture 1"/>
          <p:cNvPicPr>
            <a:picLocks noChangeAspect="1"/>
          </p:cNvPicPr>
          <p:nvPr/>
        </p:nvPicPr>
        <p:blipFill>
          <a:blip r:embed="rId2"/>
          <a:stretch>
            <a:fillRect/>
          </a:stretch>
        </p:blipFill>
        <p:spPr>
          <a:xfrm>
            <a:off x="3567448" y="1682818"/>
            <a:ext cx="5074275" cy="2736129"/>
          </a:xfrm>
          <a:prstGeom prst="rect">
            <a:avLst/>
          </a:prstGeom>
        </p:spPr>
      </p:pic>
    </p:spTree>
    <p:extLst>
      <p:ext uri="{BB962C8B-B14F-4D97-AF65-F5344CB8AC3E}">
        <p14:creationId xmlns:p14="http://schemas.microsoft.com/office/powerpoint/2010/main" val="181169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30864685"/>
              </p:ext>
            </p:extLst>
          </p:nvPr>
        </p:nvGraphicFramePr>
        <p:xfrm>
          <a:off x="1841679" y="1029774"/>
          <a:ext cx="8474297" cy="577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TextBox 3"/>
          <p:cNvSpPr txBox="1"/>
          <p:nvPr/>
        </p:nvSpPr>
        <p:spPr>
          <a:xfrm>
            <a:off x="0" y="271017"/>
            <a:ext cx="4747846" cy="830997"/>
          </a:xfrm>
          <a:prstGeom prst="rect">
            <a:avLst/>
          </a:prstGeom>
          <a:noFill/>
        </p:spPr>
        <p:txBody>
          <a:bodyPr wrap="square" rtlCol="0">
            <a:spAutoFit/>
          </a:bodyPr>
          <a:lstStyle/>
          <a:p>
            <a:pPr algn="ctr"/>
            <a:r>
              <a:rPr lang="en-US" sz="4800" b="1" dirty="0">
                <a:solidFill>
                  <a:schemeClr val="bg1"/>
                </a:solidFill>
              </a:rPr>
              <a:t>INTRODUCTION</a:t>
            </a:r>
            <a:endParaRPr lang="en-US" sz="2400" b="1" dirty="0">
              <a:solidFill>
                <a:schemeClr val="bg1"/>
              </a:solidFill>
            </a:endParaRPr>
          </a:p>
        </p:txBody>
      </p:sp>
    </p:spTree>
    <p:extLst>
      <p:ext uri="{BB962C8B-B14F-4D97-AF65-F5344CB8AC3E}">
        <p14:creationId xmlns:p14="http://schemas.microsoft.com/office/powerpoint/2010/main" val="2684764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p:cNvSpPr txBox="1"/>
          <p:nvPr/>
        </p:nvSpPr>
        <p:spPr>
          <a:xfrm>
            <a:off x="-304801" y="271017"/>
            <a:ext cx="5199529" cy="830997"/>
          </a:xfrm>
          <a:prstGeom prst="rect">
            <a:avLst/>
          </a:prstGeom>
          <a:noFill/>
        </p:spPr>
        <p:txBody>
          <a:bodyPr wrap="square" rtlCol="0">
            <a:spAutoFit/>
          </a:bodyPr>
          <a:lstStyle/>
          <a:p>
            <a:pPr algn="ctr"/>
            <a:r>
              <a:rPr lang="en-US" sz="4800" b="1" dirty="0">
                <a:solidFill>
                  <a:schemeClr val="bg1"/>
                </a:solidFill>
              </a:rPr>
              <a:t>PREVALENCE </a:t>
            </a:r>
            <a:r>
              <a:rPr lang="en-US" sz="2000" b="1" dirty="0">
                <a:solidFill>
                  <a:schemeClr val="bg1"/>
                </a:solidFill>
              </a:rPr>
              <a:t>(9-10)</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220" y="1322688"/>
            <a:ext cx="9908860" cy="5317755"/>
          </a:xfrm>
          <a:prstGeom prst="rect">
            <a:avLst/>
          </a:prstGeom>
        </p:spPr>
      </p:pic>
      <p:sp>
        <p:nvSpPr>
          <p:cNvPr id="10" name="Rectangle 9"/>
          <p:cNvSpPr/>
          <p:nvPr/>
        </p:nvSpPr>
        <p:spPr>
          <a:xfrm>
            <a:off x="4263400" y="4109822"/>
            <a:ext cx="3063659" cy="923330"/>
          </a:xfrm>
          <a:prstGeom prst="rect">
            <a:avLst/>
          </a:prstGeom>
        </p:spPr>
        <p:txBody>
          <a:bodyPr wrap="none">
            <a:spAutoFit/>
          </a:bodyPr>
          <a:lstStyle/>
          <a:p>
            <a:pPr algn="ctr" defTabSz="914400">
              <a:defRPr/>
            </a:pPr>
            <a:r>
              <a:rPr lang="en-US" sz="5400" b="1" dirty="0"/>
              <a:t>7 % – 16%</a:t>
            </a:r>
          </a:p>
        </p:txBody>
      </p:sp>
      <p:sp>
        <p:nvSpPr>
          <p:cNvPr id="11" name="Rectangle 10"/>
          <p:cNvSpPr/>
          <p:nvPr/>
        </p:nvSpPr>
        <p:spPr>
          <a:xfrm>
            <a:off x="3921163" y="5077086"/>
            <a:ext cx="3748142" cy="646331"/>
          </a:xfrm>
          <a:prstGeom prst="rect">
            <a:avLst/>
          </a:prstGeom>
        </p:spPr>
        <p:txBody>
          <a:bodyPr wrap="none">
            <a:spAutoFit/>
          </a:bodyPr>
          <a:lstStyle/>
          <a:p>
            <a:pPr algn="ctr"/>
            <a:r>
              <a:rPr lang="en-US" sz="3600" b="1" dirty="0"/>
              <a:t>UNITED KINGDOM</a:t>
            </a:r>
            <a:endParaRPr lang="en-US" sz="3600" dirty="0"/>
          </a:p>
        </p:txBody>
      </p:sp>
      <p:sp>
        <p:nvSpPr>
          <p:cNvPr id="14" name="Rectangle 13"/>
          <p:cNvSpPr/>
          <p:nvPr/>
        </p:nvSpPr>
        <p:spPr>
          <a:xfrm>
            <a:off x="7207326" y="2085700"/>
            <a:ext cx="1576072" cy="923330"/>
          </a:xfrm>
          <a:prstGeom prst="rect">
            <a:avLst/>
          </a:prstGeom>
        </p:spPr>
        <p:txBody>
          <a:bodyPr wrap="none">
            <a:spAutoFit/>
          </a:bodyPr>
          <a:lstStyle/>
          <a:p>
            <a:pPr algn="ctr" defTabSz="914400">
              <a:defRPr/>
            </a:pPr>
            <a:r>
              <a:rPr lang="en-US" sz="5400" b="1" dirty="0"/>
              <a:t>3.1%</a:t>
            </a:r>
          </a:p>
        </p:txBody>
      </p:sp>
      <p:sp>
        <p:nvSpPr>
          <p:cNvPr id="17" name="Rectangle 16"/>
          <p:cNvSpPr/>
          <p:nvPr/>
        </p:nvSpPr>
        <p:spPr>
          <a:xfrm>
            <a:off x="7505906" y="3052964"/>
            <a:ext cx="978922" cy="646331"/>
          </a:xfrm>
          <a:prstGeom prst="rect">
            <a:avLst/>
          </a:prstGeom>
        </p:spPr>
        <p:txBody>
          <a:bodyPr wrap="none">
            <a:spAutoFit/>
          </a:bodyPr>
          <a:lstStyle/>
          <a:p>
            <a:pPr algn="ctr"/>
            <a:r>
              <a:rPr lang="en-US" sz="3600" b="1" dirty="0"/>
              <a:t>USA</a:t>
            </a:r>
            <a:endParaRPr lang="en-US" sz="3600" dirty="0"/>
          </a:p>
        </p:txBody>
      </p:sp>
      <p:sp>
        <p:nvSpPr>
          <p:cNvPr id="18" name="Rectangle 17"/>
          <p:cNvSpPr/>
          <p:nvPr/>
        </p:nvSpPr>
        <p:spPr>
          <a:xfrm>
            <a:off x="2854266" y="2059938"/>
            <a:ext cx="1576072" cy="923330"/>
          </a:xfrm>
          <a:prstGeom prst="rect">
            <a:avLst/>
          </a:prstGeom>
        </p:spPr>
        <p:txBody>
          <a:bodyPr wrap="none">
            <a:spAutoFit/>
          </a:bodyPr>
          <a:lstStyle/>
          <a:p>
            <a:pPr algn="ctr" defTabSz="914400">
              <a:defRPr/>
            </a:pPr>
            <a:r>
              <a:rPr lang="en-US" sz="5400" b="1" dirty="0"/>
              <a:t>5.8%</a:t>
            </a:r>
          </a:p>
        </p:txBody>
      </p:sp>
      <p:sp>
        <p:nvSpPr>
          <p:cNvPr id="19" name="Rectangle 18"/>
          <p:cNvSpPr/>
          <p:nvPr/>
        </p:nvSpPr>
        <p:spPr>
          <a:xfrm>
            <a:off x="2246734" y="3027202"/>
            <a:ext cx="2791150" cy="646331"/>
          </a:xfrm>
          <a:prstGeom prst="rect">
            <a:avLst/>
          </a:prstGeom>
        </p:spPr>
        <p:txBody>
          <a:bodyPr wrap="none">
            <a:spAutoFit/>
          </a:bodyPr>
          <a:lstStyle/>
          <a:p>
            <a:pPr algn="ctr"/>
            <a:r>
              <a:rPr lang="en-US" sz="3600" b="1" dirty="0"/>
              <a:t>NETHERLAND</a:t>
            </a:r>
            <a:endParaRPr lang="en-US" sz="3600" dirty="0"/>
          </a:p>
        </p:txBody>
      </p:sp>
    </p:spTree>
    <p:extLst>
      <p:ext uri="{BB962C8B-B14F-4D97-AF65-F5344CB8AC3E}">
        <p14:creationId xmlns:p14="http://schemas.microsoft.com/office/powerpoint/2010/main" val="347682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p:cNvSpPr txBox="1"/>
          <p:nvPr/>
        </p:nvSpPr>
        <p:spPr>
          <a:xfrm>
            <a:off x="-304800" y="271017"/>
            <a:ext cx="4747846" cy="830997"/>
          </a:xfrm>
          <a:prstGeom prst="rect">
            <a:avLst/>
          </a:prstGeom>
          <a:noFill/>
        </p:spPr>
        <p:txBody>
          <a:bodyPr wrap="square" rtlCol="0">
            <a:spAutoFit/>
          </a:bodyPr>
          <a:lstStyle/>
          <a:p>
            <a:pPr algn="ctr"/>
            <a:r>
              <a:rPr lang="en-US" sz="4800" b="1" dirty="0">
                <a:solidFill>
                  <a:schemeClr val="bg1"/>
                </a:solidFill>
              </a:rPr>
              <a:t>PREVALENCE </a:t>
            </a:r>
            <a:r>
              <a:rPr lang="en-US" sz="2800" b="1" dirty="0">
                <a:solidFill>
                  <a:schemeClr val="bg1"/>
                </a:solidFill>
              </a:rPr>
              <a:t>(11)</a:t>
            </a:r>
          </a:p>
        </p:txBody>
      </p:sp>
      <p:pic>
        <p:nvPicPr>
          <p:cNvPr id="15" name="Picture 14"/>
          <p:cNvPicPr>
            <a:picLocks noChangeAspect="1"/>
          </p:cNvPicPr>
          <p:nvPr/>
        </p:nvPicPr>
        <p:blipFill>
          <a:blip r:embed="rId2">
            <a:duotone>
              <a:prstClr val="black"/>
              <a:srgbClr val="BEFAA0">
                <a:tint val="45000"/>
                <a:satMod val="400000"/>
              </a:srgbClr>
            </a:duotone>
            <a:extLst>
              <a:ext uri="{28A0092B-C50C-407E-A947-70E740481C1C}">
                <a14:useLocalDpi xmlns:a14="http://schemas.microsoft.com/office/drawing/2010/main" val="0"/>
              </a:ext>
            </a:extLst>
          </a:blip>
          <a:stretch>
            <a:fillRect/>
          </a:stretch>
        </p:blipFill>
        <p:spPr>
          <a:xfrm>
            <a:off x="1912416" y="1029774"/>
            <a:ext cx="7607041" cy="5741051"/>
          </a:xfrm>
          <a:prstGeom prst="rect">
            <a:avLst/>
          </a:prstGeom>
        </p:spPr>
      </p:pic>
      <p:sp>
        <p:nvSpPr>
          <p:cNvPr id="16" name="Rectangle 15"/>
          <p:cNvSpPr/>
          <p:nvPr/>
        </p:nvSpPr>
        <p:spPr>
          <a:xfrm>
            <a:off x="3524623" y="2611369"/>
            <a:ext cx="5142755" cy="3046988"/>
          </a:xfrm>
          <a:prstGeom prst="rect">
            <a:avLst/>
          </a:prstGeom>
        </p:spPr>
        <p:txBody>
          <a:bodyPr wrap="none">
            <a:spAutoFit/>
          </a:bodyPr>
          <a:lstStyle/>
          <a:p>
            <a:pPr algn="ctr" defTabSz="914400">
              <a:defRPr/>
            </a:pPr>
            <a:r>
              <a:rPr lang="en-US" sz="9600" b="1" dirty="0"/>
              <a:t>7% - 19%</a:t>
            </a:r>
          </a:p>
          <a:p>
            <a:pPr algn="ctr" defTabSz="914400">
              <a:defRPr/>
            </a:pPr>
            <a:r>
              <a:rPr lang="en-US" sz="9600" b="1" dirty="0"/>
              <a:t>PAKISTAN</a:t>
            </a:r>
            <a:endParaRPr lang="en-US" dirty="0"/>
          </a:p>
        </p:txBody>
      </p:sp>
    </p:spTree>
    <p:extLst>
      <p:ext uri="{BB962C8B-B14F-4D97-AF65-F5344CB8AC3E}">
        <p14:creationId xmlns:p14="http://schemas.microsoft.com/office/powerpoint/2010/main" val="8100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0" y="298596"/>
            <a:ext cx="6559826" cy="830997"/>
          </a:xfrm>
          <a:prstGeom prst="rect">
            <a:avLst/>
          </a:prstGeom>
          <a:noFill/>
        </p:spPr>
        <p:txBody>
          <a:bodyPr wrap="square" rtlCol="0">
            <a:spAutoFit/>
          </a:bodyPr>
          <a:lstStyle/>
          <a:p>
            <a:pPr algn="ctr"/>
            <a:r>
              <a:rPr lang="en-US" sz="4800" b="1" dirty="0">
                <a:solidFill>
                  <a:schemeClr val="bg1"/>
                </a:solidFill>
              </a:rPr>
              <a:t>LITERATURE REVIEW</a:t>
            </a:r>
            <a:r>
              <a:rPr lang="en-US" b="1" dirty="0">
                <a:solidFill>
                  <a:schemeClr val="bg1"/>
                </a:solidFill>
              </a:rPr>
              <a:t>(13-17)</a:t>
            </a:r>
          </a:p>
        </p:txBody>
      </p:sp>
      <p:graphicFrame>
        <p:nvGraphicFramePr>
          <p:cNvPr id="7" name="Diagram 6"/>
          <p:cNvGraphicFramePr/>
          <p:nvPr>
            <p:extLst>
              <p:ext uri="{D42A27DB-BD31-4B8C-83A1-F6EECF244321}">
                <p14:modId xmlns:p14="http://schemas.microsoft.com/office/powerpoint/2010/main" val="1737093377"/>
              </p:ext>
            </p:extLst>
          </p:nvPr>
        </p:nvGraphicFramePr>
        <p:xfrm>
          <a:off x="506441" y="1254747"/>
          <a:ext cx="11152159" cy="56032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3671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43258"/>
            <a:ext cx="12192000" cy="686516"/>
          </a:xfrm>
          <a:prstGeom prst="rect">
            <a:avLst/>
          </a:prstGeom>
          <a:solidFill>
            <a:schemeClr val="accent5">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0" y="298596"/>
            <a:ext cx="5743977" cy="830997"/>
          </a:xfrm>
          <a:prstGeom prst="rect">
            <a:avLst/>
          </a:prstGeom>
          <a:noFill/>
        </p:spPr>
        <p:txBody>
          <a:bodyPr wrap="square" rtlCol="0">
            <a:spAutoFit/>
          </a:bodyPr>
          <a:lstStyle/>
          <a:p>
            <a:pPr algn="ctr"/>
            <a:r>
              <a:rPr lang="en-US" sz="4800" b="1" dirty="0">
                <a:solidFill>
                  <a:schemeClr val="bg1"/>
                </a:solidFill>
              </a:rPr>
              <a:t>LITERATURE REVIEW</a:t>
            </a:r>
          </a:p>
        </p:txBody>
      </p:sp>
      <p:graphicFrame>
        <p:nvGraphicFramePr>
          <p:cNvPr id="7" name="Diagram 6"/>
          <p:cNvGraphicFramePr/>
          <p:nvPr/>
        </p:nvGraphicFramePr>
        <p:xfrm>
          <a:off x="506441" y="1254747"/>
          <a:ext cx="11152159" cy="56032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5359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23226</TotalTime>
  <Words>753</Words>
  <Application>Microsoft Office PowerPoint</Application>
  <PresentationFormat>Widescreen</PresentationFormat>
  <Paragraphs>215</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Narrow</vt:lpstr>
      <vt:lpstr>Calibri</vt:lpstr>
      <vt:lpstr>Times New Roman</vt:lpstr>
      <vt:lpstr>Tw Cen MT</vt:lpstr>
      <vt:lpstr>Office Theme</vt:lpstr>
      <vt:lpstr>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Waqas Farooqui</dc:creator>
  <cp:lastModifiedBy>Waqas Ahmed Farooqui</cp:lastModifiedBy>
  <cp:revision>335</cp:revision>
  <dcterms:created xsi:type="dcterms:W3CDTF">2013-11-23T12:26:38Z</dcterms:created>
  <dcterms:modified xsi:type="dcterms:W3CDTF">2023-10-31T04:55:46Z</dcterms:modified>
</cp:coreProperties>
</file>